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4" r:id="rId2"/>
    <p:sldId id="256" r:id="rId3"/>
    <p:sldId id="288" r:id="rId4"/>
    <p:sldId id="308" r:id="rId5"/>
    <p:sldId id="290" r:id="rId6"/>
    <p:sldId id="293" r:id="rId7"/>
    <p:sldId id="292" r:id="rId8"/>
    <p:sldId id="297" r:id="rId9"/>
    <p:sldId id="295" r:id="rId10"/>
    <p:sldId id="296" r:id="rId11"/>
    <p:sldId id="294" r:id="rId12"/>
    <p:sldId id="299" r:id="rId13"/>
    <p:sldId id="298" r:id="rId14"/>
    <p:sldId id="300" r:id="rId15"/>
    <p:sldId id="301" r:id="rId16"/>
    <p:sldId id="302" r:id="rId17"/>
    <p:sldId id="30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8B44AE92-69FC-4694-BF9E-3E85C7CE8554}">
          <p14:sldIdLst>
            <p14:sldId id="304"/>
            <p14:sldId id="256"/>
            <p14:sldId id="288"/>
            <p14:sldId id="308"/>
            <p14:sldId id="290"/>
            <p14:sldId id="293"/>
            <p14:sldId id="292"/>
            <p14:sldId id="297"/>
            <p14:sldId id="295"/>
            <p14:sldId id="296"/>
            <p14:sldId id="294"/>
            <p14:sldId id="299"/>
            <p14:sldId id="298"/>
            <p14:sldId id="300"/>
            <p14:sldId id="301"/>
            <p14:sldId id="302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291" autoAdjust="0"/>
  </p:normalViewPr>
  <p:slideViewPr>
    <p:cSldViewPr>
      <p:cViewPr>
        <p:scale>
          <a:sx n="75" d="100"/>
          <a:sy n="75" d="100"/>
        </p:scale>
        <p:origin x="59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4CEBE-CA0B-4C60-B231-7E7210D8DD35}" type="datetimeFigureOut">
              <a:rPr lang="pt-BR" smtClean="0"/>
              <a:t>30/04/2020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D33B7-1DD6-4DAF-A433-AAA300BBB9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477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30/04/2020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728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30/04/2020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55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30/04/2020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592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62"/>
            <a:ext cx="9144000" cy="6471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551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30/04/2020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60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30/04/2020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822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30/04/2020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32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30/04/2020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83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30/04/2020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763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30/04/2020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447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690-FA4B-4B49-9633-0CA78AC09DC2}" type="datetimeFigureOut">
              <a:rPr lang="pt-BR" smtClean="0"/>
              <a:t>30/04/2020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827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2690-FA4B-4B49-9633-0CA78AC09DC2}" type="datetimeFigureOut">
              <a:rPr lang="pt-BR" smtClean="0"/>
              <a:t>30/04/2020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7926-27FB-42DA-8D02-E1ED619904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097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tycontrol.ind.br/produtos/automacao-industrial/sistema-de-visao" TargetMode="External"/><Relationship Id="rId7" Type="http://schemas.openxmlformats.org/officeDocument/2006/relationships/hyperlink" Target="mailto:vendas@safetycontrol.ind.br" TargetMode="External"/><Relationship Id="rId2" Type="http://schemas.openxmlformats.org/officeDocument/2006/relationships/hyperlink" Target="http://www.safetycontrol.ind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fetycontrol.ind.br/produtos/solucoes-industriais/industria-40" TargetMode="External"/><Relationship Id="rId5" Type="http://schemas.openxmlformats.org/officeDocument/2006/relationships/hyperlink" Target="http://www.safetycontrol.ind.br/produtos/seguranca-de-maquinas/interface-de-seguranca" TargetMode="External"/><Relationship Id="rId4" Type="http://schemas.openxmlformats.org/officeDocument/2006/relationships/hyperlink" Target="http://www.safetycontrol.ind.br/produtos/controle-de-maquinas/controle-de-temperatur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653" y="0"/>
            <a:ext cx="9690653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42082A6-C0E1-45B4-A1BA-2FB5DB44D3F7}"/>
              </a:ext>
            </a:extLst>
          </p:cNvPr>
          <p:cNvSpPr txBox="1">
            <a:spLocks/>
          </p:cNvSpPr>
          <p:nvPr/>
        </p:nvSpPr>
        <p:spPr>
          <a:xfrm>
            <a:off x="457200" y="2130426"/>
            <a:ext cx="7772400" cy="288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5400" dirty="0">
              <a:latin typeface="Nexa XBold" pitchFamily="50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EBC342-62BA-476E-B402-C78BA01227E6}"/>
              </a:ext>
            </a:extLst>
          </p:cNvPr>
          <p:cNvSpPr txBox="1"/>
          <p:nvPr/>
        </p:nvSpPr>
        <p:spPr>
          <a:xfrm>
            <a:off x="4298673" y="1721482"/>
            <a:ext cx="478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Nexa Bold"/>
              </a:rPr>
              <a:t>Rastreabilidade</a:t>
            </a:r>
            <a:endParaRPr lang="pt-BR" sz="4400" b="1" dirty="0">
              <a:latin typeface="Nexa Bold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EBC342-62BA-476E-B402-C78BA01227E6}"/>
              </a:ext>
            </a:extLst>
          </p:cNvPr>
          <p:cNvSpPr txBox="1"/>
          <p:nvPr/>
        </p:nvSpPr>
        <p:spPr>
          <a:xfrm>
            <a:off x="650856" y="3710739"/>
            <a:ext cx="474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Nexa Bold"/>
              </a:rPr>
              <a:t>Download da Apresentação </a:t>
            </a:r>
            <a:endParaRPr lang="pt-BR" sz="2400" b="1" dirty="0">
              <a:latin typeface="Nexa Bold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37825" t="21453" r="40591" b="34251"/>
          <a:stretch/>
        </p:blipFill>
        <p:spPr>
          <a:xfrm>
            <a:off x="5588506" y="2552224"/>
            <a:ext cx="280831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024336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Partida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Content Placeholder 8">
            <a:extLst>
              <a:ext uri="{FF2B5EF4-FFF2-40B4-BE49-F238E27FC236}">
                <a16:creationId xmlns:a16="http://schemas.microsoft.com/office/drawing/2014/main" id="{C508E132-9DDA-4080-B89F-B0A13EF46687}"/>
              </a:ext>
            </a:extLst>
          </p:cNvPr>
          <p:cNvSpPr txBox="1">
            <a:spLocks/>
          </p:cNvSpPr>
          <p:nvPr/>
        </p:nvSpPr>
        <p:spPr>
          <a:xfrm>
            <a:off x="400121" y="644166"/>
            <a:ext cx="1698360" cy="9148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b="1" u="sng" dirty="0">
                <a:solidFill>
                  <a:srgbClr val="FF0000"/>
                </a:solidFill>
              </a:rPr>
              <a:t>Carga Leve</a:t>
            </a:r>
          </a:p>
        </p:txBody>
      </p:sp>
      <p:sp>
        <p:nvSpPr>
          <p:cNvPr id="85" name="Content Placeholder 8">
            <a:extLst>
              <a:ext uri="{FF2B5EF4-FFF2-40B4-BE49-F238E27FC236}">
                <a16:creationId xmlns:a16="http://schemas.microsoft.com/office/drawing/2014/main" id="{869B1B53-A579-454A-BE42-A2C8FAE2417A}"/>
              </a:ext>
            </a:extLst>
          </p:cNvPr>
          <p:cNvSpPr txBox="1">
            <a:spLocks/>
          </p:cNvSpPr>
          <p:nvPr/>
        </p:nvSpPr>
        <p:spPr>
          <a:xfrm>
            <a:off x="6591250" y="572577"/>
            <a:ext cx="1581150" cy="9148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b="1" u="sng" dirty="0">
                <a:solidFill>
                  <a:srgbClr val="FF0000"/>
                </a:solidFill>
              </a:rPr>
              <a:t>Carga Pesada</a:t>
            </a:r>
            <a:endParaRPr lang="pt-BR" sz="1800" u="sng" dirty="0">
              <a:solidFill>
                <a:srgbClr val="FF0000"/>
              </a:solidFill>
            </a:endParaRPr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CCAD745A-428D-4852-B829-4A6672D44AF1}"/>
              </a:ext>
            </a:extLst>
          </p:cNvPr>
          <p:cNvSpPr txBox="1">
            <a:spLocks/>
          </p:cNvSpPr>
          <p:nvPr/>
        </p:nvSpPr>
        <p:spPr>
          <a:xfrm>
            <a:off x="260359" y="620250"/>
            <a:ext cx="7840033" cy="360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- Estrela - Triângulo</a:t>
            </a:r>
          </a:p>
        </p:txBody>
      </p:sp>
      <p:sp>
        <p:nvSpPr>
          <p:cNvPr id="87" name="Content Placeholder 8">
            <a:extLst>
              <a:ext uri="{FF2B5EF4-FFF2-40B4-BE49-F238E27FC236}">
                <a16:creationId xmlns:a16="http://schemas.microsoft.com/office/drawing/2014/main" id="{C0CFEE9B-F897-4A3C-BBE1-5002D73B33BB}"/>
              </a:ext>
            </a:extLst>
          </p:cNvPr>
          <p:cNvSpPr txBox="1">
            <a:spLocks/>
          </p:cNvSpPr>
          <p:nvPr/>
        </p:nvSpPr>
        <p:spPr>
          <a:xfrm>
            <a:off x="3641745" y="581554"/>
            <a:ext cx="1938367" cy="9148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b="1" u="sng" dirty="0">
                <a:solidFill>
                  <a:srgbClr val="FF0000"/>
                </a:solidFill>
              </a:rPr>
              <a:t>Carga Média</a:t>
            </a:r>
          </a:p>
        </p:txBody>
      </p:sp>
      <p:sp>
        <p:nvSpPr>
          <p:cNvPr id="88" name="Arc 13">
            <a:extLst>
              <a:ext uri="{FF2B5EF4-FFF2-40B4-BE49-F238E27FC236}">
                <a16:creationId xmlns:a16="http://schemas.microsoft.com/office/drawing/2014/main" id="{0689EF68-D865-4459-992E-B3071D387EE9}"/>
              </a:ext>
            </a:extLst>
          </p:cNvPr>
          <p:cNvSpPr>
            <a:spLocks/>
          </p:cNvSpPr>
          <p:nvPr/>
        </p:nvSpPr>
        <p:spPr bwMode="auto">
          <a:xfrm>
            <a:off x="586101" y="3663657"/>
            <a:ext cx="1377515" cy="11287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Freeform 48">
            <a:extLst>
              <a:ext uri="{FF2B5EF4-FFF2-40B4-BE49-F238E27FC236}">
                <a16:creationId xmlns:a16="http://schemas.microsoft.com/office/drawing/2014/main" id="{77A90BF4-BD31-49AA-91C2-D90B8BF9CD5F}"/>
              </a:ext>
            </a:extLst>
          </p:cNvPr>
          <p:cNvSpPr>
            <a:spLocks/>
          </p:cNvSpPr>
          <p:nvPr/>
        </p:nvSpPr>
        <p:spPr bwMode="auto">
          <a:xfrm>
            <a:off x="560959" y="1788481"/>
            <a:ext cx="1379537" cy="1211263"/>
          </a:xfrm>
          <a:custGeom>
            <a:avLst/>
            <a:gdLst>
              <a:gd name="T0" fmla="*/ 0 w 1738"/>
              <a:gd name="T1" fmla="*/ 2147483647 h 1528"/>
              <a:gd name="T2" fmla="*/ 2147483647 w 1738"/>
              <a:gd name="T3" fmla="*/ 2147483647 h 1528"/>
              <a:gd name="T4" fmla="*/ 2147483647 w 1738"/>
              <a:gd name="T5" fmla="*/ 2147483647 h 1528"/>
              <a:gd name="T6" fmla="*/ 2147483647 w 1738"/>
              <a:gd name="T7" fmla="*/ 2147483647 h 1528"/>
              <a:gd name="T8" fmla="*/ 2147483647 w 1738"/>
              <a:gd name="T9" fmla="*/ 2147483647 h 1528"/>
              <a:gd name="T10" fmla="*/ 2147483647 w 1738"/>
              <a:gd name="T11" fmla="*/ 0 h 1528"/>
              <a:gd name="T12" fmla="*/ 2147483647 w 1738"/>
              <a:gd name="T13" fmla="*/ 2147483647 h 1528"/>
              <a:gd name="T14" fmla="*/ 2147483647 w 1738"/>
              <a:gd name="T15" fmla="*/ 2147483647 h 1528"/>
              <a:gd name="T16" fmla="*/ 2147483647 w 1738"/>
              <a:gd name="T17" fmla="*/ 2147483647 h 15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8"/>
              <a:gd name="T28" fmla="*/ 0 h 1528"/>
              <a:gd name="T29" fmla="*/ 1738 w 1738"/>
              <a:gd name="T30" fmla="*/ 1528 h 15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8" h="1528">
                <a:moveTo>
                  <a:pt x="0" y="397"/>
                </a:moveTo>
                <a:lnTo>
                  <a:pt x="238" y="516"/>
                </a:lnTo>
                <a:lnTo>
                  <a:pt x="377" y="516"/>
                </a:lnTo>
                <a:lnTo>
                  <a:pt x="675" y="347"/>
                </a:lnTo>
                <a:lnTo>
                  <a:pt x="1023" y="79"/>
                </a:lnTo>
                <a:lnTo>
                  <a:pt x="1241" y="0"/>
                </a:lnTo>
                <a:lnTo>
                  <a:pt x="1350" y="79"/>
                </a:lnTo>
                <a:lnTo>
                  <a:pt x="1470" y="327"/>
                </a:lnTo>
                <a:lnTo>
                  <a:pt x="1738" y="152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49">
            <a:extLst>
              <a:ext uri="{FF2B5EF4-FFF2-40B4-BE49-F238E27FC236}">
                <a16:creationId xmlns:a16="http://schemas.microsoft.com/office/drawing/2014/main" id="{FCB84AA8-90DA-4ADF-9F25-51FD5F9949F8}"/>
              </a:ext>
            </a:extLst>
          </p:cNvPr>
          <p:cNvSpPr>
            <a:spLocks/>
          </p:cNvSpPr>
          <p:nvPr/>
        </p:nvSpPr>
        <p:spPr bwMode="auto">
          <a:xfrm>
            <a:off x="560959" y="2858455"/>
            <a:ext cx="1379537" cy="141288"/>
          </a:xfrm>
          <a:custGeom>
            <a:avLst/>
            <a:gdLst>
              <a:gd name="T0" fmla="*/ 0 w 1738"/>
              <a:gd name="T1" fmla="*/ 0 h 179"/>
              <a:gd name="T2" fmla="*/ 2147483647 w 1738"/>
              <a:gd name="T3" fmla="*/ 0 h 179"/>
              <a:gd name="T4" fmla="*/ 2147483647 w 1738"/>
              <a:gd name="T5" fmla="*/ 2147483647 h 179"/>
              <a:gd name="T6" fmla="*/ 0 w 1738"/>
              <a:gd name="T7" fmla="*/ 2147483647 h 179"/>
              <a:gd name="T8" fmla="*/ 0 w 1738"/>
              <a:gd name="T9" fmla="*/ 0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8"/>
              <a:gd name="T16" fmla="*/ 0 h 179"/>
              <a:gd name="T17" fmla="*/ 1738 w 1738"/>
              <a:gd name="T18" fmla="*/ 179 h 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8" h="179">
                <a:moveTo>
                  <a:pt x="0" y="0"/>
                </a:moveTo>
                <a:lnTo>
                  <a:pt x="1708" y="0"/>
                </a:lnTo>
                <a:lnTo>
                  <a:pt x="1738" y="179"/>
                </a:lnTo>
                <a:lnTo>
                  <a:pt x="0" y="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1" name="Group 154">
            <a:extLst>
              <a:ext uri="{FF2B5EF4-FFF2-40B4-BE49-F238E27FC236}">
                <a16:creationId xmlns:a16="http://schemas.microsoft.com/office/drawing/2014/main" id="{3D3AEC77-B468-4BD1-A1BF-2F29F29A3F16}"/>
              </a:ext>
            </a:extLst>
          </p:cNvPr>
          <p:cNvGrpSpPr/>
          <p:nvPr/>
        </p:nvGrpSpPr>
        <p:grpSpPr>
          <a:xfrm>
            <a:off x="351409" y="1700808"/>
            <a:ext cx="1787525" cy="1536699"/>
            <a:chOff x="1259632" y="2724647"/>
            <a:chExt cx="1787525" cy="1536699"/>
          </a:xfrm>
        </p:grpSpPr>
        <p:sp>
          <p:nvSpPr>
            <p:cNvPr id="92" name="Rectangle 52">
              <a:extLst>
                <a:ext uri="{FF2B5EF4-FFF2-40B4-BE49-F238E27FC236}">
                  <a16:creationId xmlns:a16="http://schemas.microsoft.com/office/drawing/2014/main" id="{4BB2DC6A-ADF2-448B-A171-B505044C8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099" y="4045446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93" name="Rectangle 53">
              <a:extLst>
                <a:ext uri="{FF2B5EF4-FFF2-40B4-BE49-F238E27FC236}">
                  <a16:creationId xmlns:a16="http://schemas.microsoft.com/office/drawing/2014/main" id="{D4BB2324-75B6-4FC3-A51D-B42A5F108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2781052"/>
              <a:ext cx="1095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T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94" name="Straight Arrow Connector 157">
              <a:extLst>
                <a:ext uri="{FF2B5EF4-FFF2-40B4-BE49-F238E27FC236}">
                  <a16:creationId xmlns:a16="http://schemas.microsoft.com/office/drawing/2014/main" id="{AF116C0B-37A1-4A17-BD7D-81D2CC3AA5F0}"/>
                </a:ext>
              </a:extLst>
            </p:cNvPr>
            <p:cNvCxnSpPr/>
            <p:nvPr/>
          </p:nvCxnSpPr>
          <p:spPr>
            <a:xfrm>
              <a:off x="1466007" y="4031655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158">
              <a:extLst>
                <a:ext uri="{FF2B5EF4-FFF2-40B4-BE49-F238E27FC236}">
                  <a16:creationId xmlns:a16="http://schemas.microsoft.com/office/drawing/2014/main" id="{21C4593D-63D5-4108-9FE5-62F024115A2E}"/>
                </a:ext>
              </a:extLst>
            </p:cNvPr>
            <p:cNvCxnSpPr/>
            <p:nvPr/>
          </p:nvCxnSpPr>
          <p:spPr>
            <a:xfrm flipH="1" flipV="1">
              <a:off x="1466007" y="2724647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169">
            <a:extLst>
              <a:ext uri="{FF2B5EF4-FFF2-40B4-BE49-F238E27FC236}">
                <a16:creationId xmlns:a16="http://schemas.microsoft.com/office/drawing/2014/main" id="{C0BC83A9-CF09-43AE-AD07-EA183D7B1D42}"/>
              </a:ext>
            </a:extLst>
          </p:cNvPr>
          <p:cNvGrpSpPr/>
          <p:nvPr/>
        </p:nvGrpSpPr>
        <p:grpSpPr>
          <a:xfrm>
            <a:off x="410010" y="3481221"/>
            <a:ext cx="1739900" cy="1536699"/>
            <a:chOff x="1257449" y="4706094"/>
            <a:chExt cx="1739900" cy="1536699"/>
          </a:xfrm>
        </p:grpSpPr>
        <p:sp>
          <p:nvSpPr>
            <p:cNvPr id="97" name="Rectangle 52">
              <a:extLst>
                <a:ext uri="{FF2B5EF4-FFF2-40B4-BE49-F238E27FC236}">
                  <a16:creationId xmlns:a16="http://schemas.microsoft.com/office/drawing/2014/main" id="{C35F5761-E4AF-4877-A2DF-CCB7A5DFF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291" y="6026893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98" name="Rectangle 53">
              <a:extLst>
                <a:ext uri="{FF2B5EF4-FFF2-40B4-BE49-F238E27FC236}">
                  <a16:creationId xmlns:a16="http://schemas.microsoft.com/office/drawing/2014/main" id="{EAFEE179-84BB-4228-8C48-DE0E5E55E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449" y="4762499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I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99" name="Straight Arrow Connector 172">
              <a:extLst>
                <a:ext uri="{FF2B5EF4-FFF2-40B4-BE49-F238E27FC236}">
                  <a16:creationId xmlns:a16="http://schemas.microsoft.com/office/drawing/2014/main" id="{945090D8-49AC-434E-A5D5-2DF7354347FA}"/>
                </a:ext>
              </a:extLst>
            </p:cNvPr>
            <p:cNvCxnSpPr/>
            <p:nvPr/>
          </p:nvCxnSpPr>
          <p:spPr>
            <a:xfrm>
              <a:off x="1416199" y="6013102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173">
              <a:extLst>
                <a:ext uri="{FF2B5EF4-FFF2-40B4-BE49-F238E27FC236}">
                  <a16:creationId xmlns:a16="http://schemas.microsoft.com/office/drawing/2014/main" id="{CF81CBB9-DA8C-4B7C-9233-5990C9516F2D}"/>
                </a:ext>
              </a:extLst>
            </p:cNvPr>
            <p:cNvCxnSpPr/>
            <p:nvPr/>
          </p:nvCxnSpPr>
          <p:spPr>
            <a:xfrm flipH="1" flipV="1">
              <a:off x="1416199" y="4706094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1" name="Freeform 11">
            <a:extLst>
              <a:ext uri="{FF2B5EF4-FFF2-40B4-BE49-F238E27FC236}">
                <a16:creationId xmlns:a16="http://schemas.microsoft.com/office/drawing/2014/main" id="{33D58687-7986-495A-B90A-45389AC9F8C1}"/>
              </a:ext>
            </a:extLst>
          </p:cNvPr>
          <p:cNvSpPr>
            <a:spLocks/>
          </p:cNvSpPr>
          <p:nvPr/>
        </p:nvSpPr>
        <p:spPr bwMode="auto">
          <a:xfrm>
            <a:off x="550515" y="2452394"/>
            <a:ext cx="1371897" cy="415925"/>
          </a:xfrm>
          <a:custGeom>
            <a:avLst/>
            <a:gdLst>
              <a:gd name="T0" fmla="*/ 0 w 1871"/>
              <a:gd name="T1" fmla="*/ 87242035 h 525"/>
              <a:gd name="T2" fmla="*/ 74894692 w 1871"/>
              <a:gd name="T3" fmla="*/ 127410890 h 525"/>
              <a:gd name="T4" fmla="*/ 169299633 w 1871"/>
              <a:gd name="T5" fmla="*/ 141219593 h 525"/>
              <a:gd name="T6" fmla="*/ 264333705 w 1871"/>
              <a:gd name="T7" fmla="*/ 134315241 h 525"/>
              <a:gd name="T8" fmla="*/ 385801326 w 1871"/>
              <a:gd name="T9" fmla="*/ 107326871 h 525"/>
              <a:gd name="T10" fmla="*/ 507898154 w 1871"/>
              <a:gd name="T11" fmla="*/ 74061576 h 525"/>
              <a:gd name="T12" fmla="*/ 615519869 w 1871"/>
              <a:gd name="T13" fmla="*/ 47073194 h 525"/>
              <a:gd name="T14" fmla="*/ 723770691 w 1871"/>
              <a:gd name="T15" fmla="*/ 13180465 h 525"/>
              <a:gd name="T16" fmla="*/ 825728064 w 1871"/>
              <a:gd name="T17" fmla="*/ 0 h 525"/>
              <a:gd name="T18" fmla="*/ 893070472 w 1871"/>
              <a:gd name="T19" fmla="*/ 13180465 h 525"/>
              <a:gd name="T20" fmla="*/ 967335239 w 1871"/>
              <a:gd name="T21" fmla="*/ 47073194 h 525"/>
              <a:gd name="T22" fmla="*/ 1008243851 w 1871"/>
              <a:gd name="T23" fmla="*/ 94146387 h 525"/>
              <a:gd name="T24" fmla="*/ 1055446706 w 1871"/>
              <a:gd name="T25" fmla="*/ 161303612 h 525"/>
              <a:gd name="T26" fmla="*/ 1109572117 w 1871"/>
              <a:gd name="T27" fmla="*/ 215281194 h 525"/>
              <a:gd name="T28" fmla="*/ 1116494673 w 1871"/>
              <a:gd name="T29" fmla="*/ 47073194 h 525"/>
              <a:gd name="T30" fmla="*/ 1177543434 w 1871"/>
              <a:gd name="T31" fmla="*/ 329511576 h 5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1"/>
              <a:gd name="T49" fmla="*/ 0 h 525"/>
              <a:gd name="T50" fmla="*/ 1871 w 1871"/>
              <a:gd name="T51" fmla="*/ 525 h 5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1" h="525">
                <a:moveTo>
                  <a:pt x="0" y="139"/>
                </a:moveTo>
                <a:lnTo>
                  <a:pt x="119" y="203"/>
                </a:lnTo>
                <a:lnTo>
                  <a:pt x="269" y="225"/>
                </a:lnTo>
                <a:lnTo>
                  <a:pt x="420" y="214"/>
                </a:lnTo>
                <a:lnTo>
                  <a:pt x="613" y="171"/>
                </a:lnTo>
                <a:lnTo>
                  <a:pt x="807" y="118"/>
                </a:lnTo>
                <a:lnTo>
                  <a:pt x="978" y="75"/>
                </a:lnTo>
                <a:lnTo>
                  <a:pt x="1150" y="21"/>
                </a:lnTo>
                <a:lnTo>
                  <a:pt x="1312" y="0"/>
                </a:lnTo>
                <a:lnTo>
                  <a:pt x="1419" y="21"/>
                </a:lnTo>
                <a:lnTo>
                  <a:pt x="1537" y="75"/>
                </a:lnTo>
                <a:lnTo>
                  <a:pt x="1602" y="150"/>
                </a:lnTo>
                <a:lnTo>
                  <a:pt x="1677" y="257"/>
                </a:lnTo>
                <a:lnTo>
                  <a:pt x="1763" y="343"/>
                </a:lnTo>
                <a:lnTo>
                  <a:pt x="1774" y="75"/>
                </a:lnTo>
                <a:lnTo>
                  <a:pt x="1871" y="525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40">
            <a:extLst>
              <a:ext uri="{FF2B5EF4-FFF2-40B4-BE49-F238E27FC236}">
                <a16:creationId xmlns:a16="http://schemas.microsoft.com/office/drawing/2014/main" id="{75A884BA-B994-4828-ABD3-19017F27475D}"/>
              </a:ext>
            </a:extLst>
          </p:cNvPr>
          <p:cNvSpPr>
            <a:spLocks/>
          </p:cNvSpPr>
          <p:nvPr/>
        </p:nvSpPr>
        <p:spPr bwMode="auto">
          <a:xfrm>
            <a:off x="576227" y="3524158"/>
            <a:ext cx="1387389" cy="1250373"/>
          </a:xfrm>
          <a:custGeom>
            <a:avLst/>
            <a:gdLst>
              <a:gd name="T0" fmla="*/ 0 w 1980"/>
              <a:gd name="T1" fmla="*/ 817345012 h 2005"/>
              <a:gd name="T2" fmla="*/ 106476823 w 1980"/>
              <a:gd name="T3" fmla="*/ 817345012 h 2005"/>
              <a:gd name="T4" fmla="*/ 270286989 w 1980"/>
              <a:gd name="T5" fmla="*/ 831850078 h 2005"/>
              <a:gd name="T6" fmla="*/ 383693992 w 1980"/>
              <a:gd name="T7" fmla="*/ 845724792 h 2005"/>
              <a:gd name="T8" fmla="*/ 554434437 w 1980"/>
              <a:gd name="T9" fmla="*/ 874735719 h 2005"/>
              <a:gd name="T10" fmla="*/ 675401907 w 1980"/>
              <a:gd name="T11" fmla="*/ 895547889 h 2005"/>
              <a:gd name="T12" fmla="*/ 781878681 w 1980"/>
              <a:gd name="T13" fmla="*/ 931495676 h 2005"/>
              <a:gd name="T14" fmla="*/ 938758765 w 1980"/>
              <a:gd name="T15" fmla="*/ 966812912 h 2005"/>
              <a:gd name="T16" fmla="*/ 980971174 w 1980"/>
              <a:gd name="T17" fmla="*/ 973750567 h 2005"/>
              <a:gd name="T18" fmla="*/ 980971174 w 1980"/>
              <a:gd name="T19" fmla="*/ 0 h 2005"/>
              <a:gd name="T20" fmla="*/ 1002392100 w 1980"/>
              <a:gd name="T21" fmla="*/ 625621625 h 2005"/>
              <a:gd name="T22" fmla="*/ 1037674278 w 1980"/>
              <a:gd name="T23" fmla="*/ 667245964 h 2005"/>
              <a:gd name="T24" fmla="*/ 1080516924 w 1980"/>
              <a:gd name="T25" fmla="*/ 727790024 h 2005"/>
              <a:gd name="T26" fmla="*/ 1119579733 w 1980"/>
              <a:gd name="T27" fmla="*/ 791487636 h 2005"/>
              <a:gd name="T28" fmla="*/ 1155492149 w 1980"/>
              <a:gd name="T29" fmla="*/ 858968755 h 2005"/>
              <a:gd name="T30" fmla="*/ 1201484394 w 1980"/>
              <a:gd name="T31" fmla="*/ 962398258 h 2005"/>
              <a:gd name="T32" fmla="*/ 1229836344 w 1980"/>
              <a:gd name="T33" fmla="*/ 1079702275 h 2005"/>
              <a:gd name="T34" fmla="*/ 1240547203 w 1980"/>
              <a:gd name="T35" fmla="*/ 1171780263 h 2005"/>
              <a:gd name="T36" fmla="*/ 1247477433 w 1980"/>
              <a:gd name="T37" fmla="*/ 1264488008 h 200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80"/>
              <a:gd name="T58" fmla="*/ 0 h 2005"/>
              <a:gd name="T59" fmla="*/ 1980 w 1980"/>
              <a:gd name="T60" fmla="*/ 2005 h 200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80" h="2005">
                <a:moveTo>
                  <a:pt x="0" y="1296"/>
                </a:moveTo>
                <a:lnTo>
                  <a:pt x="169" y="1296"/>
                </a:lnTo>
                <a:lnTo>
                  <a:pt x="429" y="1319"/>
                </a:lnTo>
                <a:lnTo>
                  <a:pt x="609" y="1341"/>
                </a:lnTo>
                <a:lnTo>
                  <a:pt x="880" y="1387"/>
                </a:lnTo>
                <a:lnTo>
                  <a:pt x="1072" y="1420"/>
                </a:lnTo>
                <a:lnTo>
                  <a:pt x="1241" y="1477"/>
                </a:lnTo>
                <a:lnTo>
                  <a:pt x="1490" y="1533"/>
                </a:lnTo>
                <a:lnTo>
                  <a:pt x="1557" y="1544"/>
                </a:lnTo>
                <a:lnTo>
                  <a:pt x="1557" y="0"/>
                </a:lnTo>
                <a:lnTo>
                  <a:pt x="1591" y="992"/>
                </a:lnTo>
                <a:lnTo>
                  <a:pt x="1647" y="1058"/>
                </a:lnTo>
                <a:lnTo>
                  <a:pt x="1715" y="1154"/>
                </a:lnTo>
                <a:lnTo>
                  <a:pt x="1777" y="1255"/>
                </a:lnTo>
                <a:lnTo>
                  <a:pt x="1834" y="1362"/>
                </a:lnTo>
                <a:lnTo>
                  <a:pt x="1907" y="1526"/>
                </a:lnTo>
                <a:lnTo>
                  <a:pt x="1952" y="1712"/>
                </a:lnTo>
                <a:lnTo>
                  <a:pt x="1969" y="1858"/>
                </a:lnTo>
                <a:lnTo>
                  <a:pt x="1980" y="2005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" name="Picture 193">
            <a:extLst>
              <a:ext uri="{FF2B5EF4-FFF2-40B4-BE49-F238E27FC236}">
                <a16:creationId xmlns:a16="http://schemas.microsoft.com/office/drawing/2014/main" id="{69B1BDA1-A46B-4AD1-BB4E-1161FA131E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52" y="5345890"/>
            <a:ext cx="983734" cy="614877"/>
          </a:xfrm>
          <a:prstGeom prst="rect">
            <a:avLst/>
          </a:prstGeom>
        </p:spPr>
      </p:pic>
      <p:sp>
        <p:nvSpPr>
          <p:cNvPr id="104" name="Arc 13">
            <a:extLst>
              <a:ext uri="{FF2B5EF4-FFF2-40B4-BE49-F238E27FC236}">
                <a16:creationId xmlns:a16="http://schemas.microsoft.com/office/drawing/2014/main" id="{ED707462-5CA3-403D-9666-EBA60918CB55}"/>
              </a:ext>
            </a:extLst>
          </p:cNvPr>
          <p:cNvSpPr>
            <a:spLocks/>
          </p:cNvSpPr>
          <p:nvPr/>
        </p:nvSpPr>
        <p:spPr bwMode="auto">
          <a:xfrm>
            <a:off x="3816537" y="3665167"/>
            <a:ext cx="1362075" cy="11287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58">
            <a:extLst>
              <a:ext uri="{FF2B5EF4-FFF2-40B4-BE49-F238E27FC236}">
                <a16:creationId xmlns:a16="http://schemas.microsoft.com/office/drawing/2014/main" id="{308D0DF6-AF1A-4110-9D5C-BE77A7A59282}"/>
              </a:ext>
            </a:extLst>
          </p:cNvPr>
          <p:cNvSpPr>
            <a:spLocks/>
          </p:cNvSpPr>
          <p:nvPr/>
        </p:nvSpPr>
        <p:spPr bwMode="auto">
          <a:xfrm>
            <a:off x="3773909" y="1803129"/>
            <a:ext cx="1377950" cy="1209675"/>
          </a:xfrm>
          <a:custGeom>
            <a:avLst/>
            <a:gdLst>
              <a:gd name="T0" fmla="*/ 0 w 1736"/>
              <a:gd name="T1" fmla="*/ 2147483647 h 1523"/>
              <a:gd name="T2" fmla="*/ 2147483647 w 1736"/>
              <a:gd name="T3" fmla="*/ 2147483647 h 1523"/>
              <a:gd name="T4" fmla="*/ 2147483647 w 1736"/>
              <a:gd name="T5" fmla="*/ 2147483647 h 1523"/>
              <a:gd name="T6" fmla="*/ 2147483647 w 1736"/>
              <a:gd name="T7" fmla="*/ 2147483647 h 1523"/>
              <a:gd name="T8" fmla="*/ 2147483647 w 1736"/>
              <a:gd name="T9" fmla="*/ 2147483647 h 1523"/>
              <a:gd name="T10" fmla="*/ 2147483647 w 1736"/>
              <a:gd name="T11" fmla="*/ 0 h 1523"/>
              <a:gd name="T12" fmla="*/ 2147483647 w 1736"/>
              <a:gd name="T13" fmla="*/ 2147483647 h 1523"/>
              <a:gd name="T14" fmla="*/ 2147483647 w 1736"/>
              <a:gd name="T15" fmla="*/ 2147483647 h 1523"/>
              <a:gd name="T16" fmla="*/ 2147483647 w 1736"/>
              <a:gd name="T17" fmla="*/ 2147483647 h 1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6"/>
              <a:gd name="T28" fmla="*/ 0 h 1523"/>
              <a:gd name="T29" fmla="*/ 1736 w 1736"/>
              <a:gd name="T30" fmla="*/ 1523 h 15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6" h="1523">
                <a:moveTo>
                  <a:pt x="0" y="396"/>
                </a:moveTo>
                <a:lnTo>
                  <a:pt x="238" y="515"/>
                </a:lnTo>
                <a:lnTo>
                  <a:pt x="377" y="515"/>
                </a:lnTo>
                <a:lnTo>
                  <a:pt x="675" y="346"/>
                </a:lnTo>
                <a:lnTo>
                  <a:pt x="1022" y="79"/>
                </a:lnTo>
                <a:lnTo>
                  <a:pt x="1240" y="0"/>
                </a:lnTo>
                <a:lnTo>
                  <a:pt x="1349" y="79"/>
                </a:lnTo>
                <a:lnTo>
                  <a:pt x="1468" y="327"/>
                </a:lnTo>
                <a:lnTo>
                  <a:pt x="1736" y="1523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63">
            <a:extLst>
              <a:ext uri="{FF2B5EF4-FFF2-40B4-BE49-F238E27FC236}">
                <a16:creationId xmlns:a16="http://schemas.microsoft.com/office/drawing/2014/main" id="{86DB8AD5-BA45-44B4-9B4F-EBEFB5FCC16D}"/>
              </a:ext>
            </a:extLst>
          </p:cNvPr>
          <p:cNvSpPr>
            <a:spLocks/>
          </p:cNvSpPr>
          <p:nvPr/>
        </p:nvSpPr>
        <p:spPr bwMode="auto">
          <a:xfrm>
            <a:off x="3772447" y="2455591"/>
            <a:ext cx="1369887" cy="557212"/>
          </a:xfrm>
          <a:custGeom>
            <a:avLst/>
            <a:gdLst>
              <a:gd name="T0" fmla="*/ 0 w 1746"/>
              <a:gd name="T1" fmla="*/ 2147483647 h 702"/>
              <a:gd name="T2" fmla="*/ 2147483647 w 1746"/>
              <a:gd name="T3" fmla="*/ 2147483647 h 702"/>
              <a:gd name="T4" fmla="*/ 2147483647 w 1746"/>
              <a:gd name="T5" fmla="*/ 2147483647 h 702"/>
              <a:gd name="T6" fmla="*/ 2147483647 w 1746"/>
              <a:gd name="T7" fmla="*/ 2147483647 h 702"/>
              <a:gd name="T8" fmla="*/ 2147483647 w 1746"/>
              <a:gd name="T9" fmla="*/ 2147483647 h 702"/>
              <a:gd name="T10" fmla="*/ 2147483647 w 1746"/>
              <a:gd name="T11" fmla="*/ 2147483647 h 702"/>
              <a:gd name="T12" fmla="*/ 2147483647 w 1746"/>
              <a:gd name="T13" fmla="*/ 0 h 702"/>
              <a:gd name="T14" fmla="*/ 2147483647 w 1746"/>
              <a:gd name="T15" fmla="*/ 2147483647 h 702"/>
              <a:gd name="T16" fmla="*/ 0 w 1746"/>
              <a:gd name="T17" fmla="*/ 2147483647 h 702"/>
              <a:gd name="T18" fmla="*/ 0 w 1746"/>
              <a:gd name="T19" fmla="*/ 2147483647 h 7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46"/>
              <a:gd name="T31" fmla="*/ 0 h 702"/>
              <a:gd name="T32" fmla="*/ 1746 w 1746"/>
              <a:gd name="T33" fmla="*/ 702 h 7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46" h="702">
                <a:moveTo>
                  <a:pt x="0" y="574"/>
                </a:moveTo>
                <a:lnTo>
                  <a:pt x="407" y="554"/>
                </a:lnTo>
                <a:lnTo>
                  <a:pt x="814" y="505"/>
                </a:lnTo>
                <a:lnTo>
                  <a:pt x="1111" y="425"/>
                </a:lnTo>
                <a:lnTo>
                  <a:pt x="1349" y="287"/>
                </a:lnTo>
                <a:lnTo>
                  <a:pt x="1478" y="168"/>
                </a:lnTo>
                <a:lnTo>
                  <a:pt x="1587" y="0"/>
                </a:lnTo>
                <a:lnTo>
                  <a:pt x="1746" y="702"/>
                </a:lnTo>
                <a:lnTo>
                  <a:pt x="0" y="692"/>
                </a:lnTo>
                <a:lnTo>
                  <a:pt x="0" y="574"/>
                </a:lnTo>
                <a:close/>
              </a:path>
            </a:pathLst>
          </a:custGeom>
          <a:solidFill>
            <a:schemeClr val="accent2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7" name="Group 141">
            <a:extLst>
              <a:ext uri="{FF2B5EF4-FFF2-40B4-BE49-F238E27FC236}">
                <a16:creationId xmlns:a16="http://schemas.microsoft.com/office/drawing/2014/main" id="{45CFA14A-773F-4AB9-94D0-843209380BF0}"/>
              </a:ext>
            </a:extLst>
          </p:cNvPr>
          <p:cNvGrpSpPr/>
          <p:nvPr/>
        </p:nvGrpSpPr>
        <p:grpSpPr>
          <a:xfrm>
            <a:off x="3909736" y="5137370"/>
            <a:ext cx="1031916" cy="1031916"/>
            <a:chOff x="-788552" y="4011530"/>
            <a:chExt cx="1457498" cy="1457498"/>
          </a:xfrm>
        </p:grpSpPr>
        <p:sp>
          <p:nvSpPr>
            <p:cNvPr id="108" name="Oval 142">
              <a:extLst>
                <a:ext uri="{FF2B5EF4-FFF2-40B4-BE49-F238E27FC236}">
                  <a16:creationId xmlns:a16="http://schemas.microsoft.com/office/drawing/2014/main" id="{31BFD98C-E3E6-4FC8-BD69-9A82FEA01F7E}"/>
                </a:ext>
              </a:extLst>
            </p:cNvPr>
            <p:cNvSpPr/>
            <p:nvPr/>
          </p:nvSpPr>
          <p:spPr>
            <a:xfrm>
              <a:off x="-788552" y="4011530"/>
              <a:ext cx="1457498" cy="1457498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9" name="Group 143">
              <a:extLst>
                <a:ext uri="{FF2B5EF4-FFF2-40B4-BE49-F238E27FC236}">
                  <a16:creationId xmlns:a16="http://schemas.microsoft.com/office/drawing/2014/main" id="{D2BEA258-C109-4F64-97E0-440446418DFE}"/>
                </a:ext>
              </a:extLst>
            </p:cNvPr>
            <p:cNvGrpSpPr/>
            <p:nvPr/>
          </p:nvGrpSpPr>
          <p:grpSpPr>
            <a:xfrm>
              <a:off x="-737376" y="4060247"/>
              <a:ext cx="1355146" cy="1360064"/>
              <a:chOff x="-1180551" y="4221087"/>
              <a:chExt cx="1355146" cy="1360064"/>
            </a:xfrm>
          </p:grpSpPr>
          <p:sp>
            <p:nvSpPr>
              <p:cNvPr id="110" name="Teardrop 144">
                <a:extLst>
                  <a:ext uri="{FF2B5EF4-FFF2-40B4-BE49-F238E27FC236}">
                    <a16:creationId xmlns:a16="http://schemas.microsoft.com/office/drawing/2014/main" id="{6B2C6D57-3676-4BDC-B481-4B195086E687}"/>
                  </a:ext>
                </a:extLst>
              </p:cNvPr>
              <p:cNvSpPr/>
              <p:nvPr/>
            </p:nvSpPr>
            <p:spPr>
              <a:xfrm rot="5400000">
                <a:off x="-833014" y="4461704"/>
                <a:ext cx="639983" cy="158750"/>
              </a:xfrm>
              <a:prstGeom prst="teardrop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Teardrop 145">
                <a:extLst>
                  <a:ext uri="{FF2B5EF4-FFF2-40B4-BE49-F238E27FC236}">
                    <a16:creationId xmlns:a16="http://schemas.microsoft.com/office/drawing/2014/main" id="{B88F5746-B60B-4628-87A4-E6A716920B9A}"/>
                  </a:ext>
                </a:extLst>
              </p:cNvPr>
              <p:cNvSpPr/>
              <p:nvPr/>
            </p:nvSpPr>
            <p:spPr>
              <a:xfrm rot="10950737">
                <a:off x="-465388" y="4824555"/>
                <a:ext cx="639983" cy="158750"/>
              </a:xfrm>
              <a:prstGeom prst="teardrop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Teardrop 146">
                <a:extLst>
                  <a:ext uri="{FF2B5EF4-FFF2-40B4-BE49-F238E27FC236}">
                    <a16:creationId xmlns:a16="http://schemas.microsoft.com/office/drawing/2014/main" id="{9702380C-B596-4216-A7C3-7E64B68F0CC7}"/>
                  </a:ext>
                </a:extLst>
              </p:cNvPr>
              <p:cNvSpPr/>
              <p:nvPr/>
            </p:nvSpPr>
            <p:spPr>
              <a:xfrm rot="16200000">
                <a:off x="-802645" y="5181785"/>
                <a:ext cx="639983" cy="158750"/>
              </a:xfrm>
              <a:prstGeom prst="teardrop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Teardrop 147">
                <a:extLst>
                  <a:ext uri="{FF2B5EF4-FFF2-40B4-BE49-F238E27FC236}">
                    <a16:creationId xmlns:a16="http://schemas.microsoft.com/office/drawing/2014/main" id="{142F01EF-C228-43B7-8C58-E0BDBBD61C55}"/>
                  </a:ext>
                </a:extLst>
              </p:cNvPr>
              <p:cNvSpPr/>
              <p:nvPr/>
            </p:nvSpPr>
            <p:spPr>
              <a:xfrm>
                <a:off x="-1180551" y="4844337"/>
                <a:ext cx="639983" cy="158750"/>
              </a:xfrm>
              <a:prstGeom prst="teardrop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Oval 148">
                <a:extLst>
                  <a:ext uri="{FF2B5EF4-FFF2-40B4-BE49-F238E27FC236}">
                    <a16:creationId xmlns:a16="http://schemas.microsoft.com/office/drawing/2014/main" id="{57873DC3-C976-4E5B-9275-AF191C6332D5}"/>
                  </a:ext>
                </a:extLst>
              </p:cNvPr>
              <p:cNvSpPr/>
              <p:nvPr/>
            </p:nvSpPr>
            <p:spPr>
              <a:xfrm>
                <a:off x="-652402" y="4751696"/>
                <a:ext cx="298847" cy="29884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5" name="Group 159">
            <a:extLst>
              <a:ext uri="{FF2B5EF4-FFF2-40B4-BE49-F238E27FC236}">
                <a16:creationId xmlns:a16="http://schemas.microsoft.com/office/drawing/2014/main" id="{097F5AAC-3973-4B34-B810-70CE97631563}"/>
              </a:ext>
            </a:extLst>
          </p:cNvPr>
          <p:cNvGrpSpPr/>
          <p:nvPr/>
        </p:nvGrpSpPr>
        <p:grpSpPr>
          <a:xfrm>
            <a:off x="3559734" y="1694820"/>
            <a:ext cx="1787525" cy="1536699"/>
            <a:chOff x="3629521" y="2752353"/>
            <a:chExt cx="1787525" cy="1536699"/>
          </a:xfrm>
        </p:grpSpPr>
        <p:sp>
          <p:nvSpPr>
            <p:cNvPr id="116" name="Rectangle 52">
              <a:extLst>
                <a:ext uri="{FF2B5EF4-FFF2-40B4-BE49-F238E27FC236}">
                  <a16:creationId xmlns:a16="http://schemas.microsoft.com/office/drawing/2014/main" id="{F006F72C-BF7C-40DF-8F08-2B88250A3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988" y="4073152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117" name="Rectangle 53">
              <a:extLst>
                <a:ext uri="{FF2B5EF4-FFF2-40B4-BE49-F238E27FC236}">
                  <a16:creationId xmlns:a16="http://schemas.microsoft.com/office/drawing/2014/main" id="{B6362E55-8872-4586-AA7E-23C0216A4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521" y="2808758"/>
              <a:ext cx="1095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T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62">
              <a:extLst>
                <a:ext uri="{FF2B5EF4-FFF2-40B4-BE49-F238E27FC236}">
                  <a16:creationId xmlns:a16="http://schemas.microsoft.com/office/drawing/2014/main" id="{3ADF5D1B-702E-405A-AB7C-7907F4FA27D4}"/>
                </a:ext>
              </a:extLst>
            </p:cNvPr>
            <p:cNvCxnSpPr/>
            <p:nvPr/>
          </p:nvCxnSpPr>
          <p:spPr>
            <a:xfrm>
              <a:off x="3835896" y="4059361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63">
              <a:extLst>
                <a:ext uri="{FF2B5EF4-FFF2-40B4-BE49-F238E27FC236}">
                  <a16:creationId xmlns:a16="http://schemas.microsoft.com/office/drawing/2014/main" id="{7EB52520-14AA-44BF-A8A7-6C2A865CB8F1}"/>
                </a:ext>
              </a:extLst>
            </p:cNvPr>
            <p:cNvCxnSpPr/>
            <p:nvPr/>
          </p:nvCxnSpPr>
          <p:spPr>
            <a:xfrm flipH="1" flipV="1">
              <a:off x="3835896" y="2752353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oup 174">
            <a:extLst>
              <a:ext uri="{FF2B5EF4-FFF2-40B4-BE49-F238E27FC236}">
                <a16:creationId xmlns:a16="http://schemas.microsoft.com/office/drawing/2014/main" id="{C49DD1A0-063E-4277-9510-1CC0E08FA396}"/>
              </a:ext>
            </a:extLst>
          </p:cNvPr>
          <p:cNvGrpSpPr/>
          <p:nvPr/>
        </p:nvGrpSpPr>
        <p:grpSpPr>
          <a:xfrm>
            <a:off x="3640448" y="3479976"/>
            <a:ext cx="1739900" cy="1536699"/>
            <a:chOff x="3705721" y="4753719"/>
            <a:chExt cx="1739900" cy="1536699"/>
          </a:xfrm>
        </p:grpSpPr>
        <p:sp>
          <p:nvSpPr>
            <p:cNvPr id="121" name="Rectangle 52">
              <a:extLst>
                <a:ext uri="{FF2B5EF4-FFF2-40B4-BE49-F238E27FC236}">
                  <a16:creationId xmlns:a16="http://schemas.microsoft.com/office/drawing/2014/main" id="{AD8C3D94-8F25-47BB-9641-9E647F1C4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563" y="6074518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122" name="Rectangle 53">
              <a:extLst>
                <a:ext uri="{FF2B5EF4-FFF2-40B4-BE49-F238E27FC236}">
                  <a16:creationId xmlns:a16="http://schemas.microsoft.com/office/drawing/2014/main" id="{FF9025BA-83B3-4A65-9317-F0878544D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721" y="4810124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I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23" name="Straight Arrow Connector 177">
              <a:extLst>
                <a:ext uri="{FF2B5EF4-FFF2-40B4-BE49-F238E27FC236}">
                  <a16:creationId xmlns:a16="http://schemas.microsoft.com/office/drawing/2014/main" id="{AC5529D1-47A2-4B70-9D67-0B508AE065D3}"/>
                </a:ext>
              </a:extLst>
            </p:cNvPr>
            <p:cNvCxnSpPr/>
            <p:nvPr/>
          </p:nvCxnSpPr>
          <p:spPr>
            <a:xfrm>
              <a:off x="3864471" y="6060727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78">
              <a:extLst>
                <a:ext uri="{FF2B5EF4-FFF2-40B4-BE49-F238E27FC236}">
                  <a16:creationId xmlns:a16="http://schemas.microsoft.com/office/drawing/2014/main" id="{286965CE-AEB2-4B87-A401-95CB7DE71C45}"/>
                </a:ext>
              </a:extLst>
            </p:cNvPr>
            <p:cNvCxnSpPr/>
            <p:nvPr/>
          </p:nvCxnSpPr>
          <p:spPr>
            <a:xfrm flipH="1" flipV="1">
              <a:off x="3864471" y="4753719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5" name="Freeform 31">
            <a:extLst>
              <a:ext uri="{FF2B5EF4-FFF2-40B4-BE49-F238E27FC236}">
                <a16:creationId xmlns:a16="http://schemas.microsoft.com/office/drawing/2014/main" id="{FC90E040-8AF3-4D11-940E-56D666F43E37}"/>
              </a:ext>
            </a:extLst>
          </p:cNvPr>
          <p:cNvSpPr>
            <a:spLocks/>
          </p:cNvSpPr>
          <p:nvPr/>
        </p:nvSpPr>
        <p:spPr bwMode="auto">
          <a:xfrm>
            <a:off x="3779912" y="1891668"/>
            <a:ext cx="1362940" cy="1108075"/>
          </a:xfrm>
          <a:custGeom>
            <a:avLst/>
            <a:gdLst>
              <a:gd name="T0" fmla="*/ 0 w 1746"/>
              <a:gd name="T1" fmla="*/ 668495094 h 1394"/>
              <a:gd name="T2" fmla="*/ 81275269 w 1746"/>
              <a:gd name="T3" fmla="*/ 687450801 h 1394"/>
              <a:gd name="T4" fmla="*/ 168850532 w 1746"/>
              <a:gd name="T5" fmla="*/ 712093140 h 1394"/>
              <a:gd name="T6" fmla="*/ 231224255 w 1746"/>
              <a:gd name="T7" fmla="*/ 712093140 h 1394"/>
              <a:gd name="T8" fmla="*/ 331400276 w 1746"/>
              <a:gd name="T9" fmla="*/ 699456002 h 1394"/>
              <a:gd name="T10" fmla="*/ 431577190 w 1746"/>
              <a:gd name="T11" fmla="*/ 668495094 h 1394"/>
              <a:gd name="T12" fmla="*/ 518522191 w 1746"/>
              <a:gd name="T13" fmla="*/ 643221613 h 1394"/>
              <a:gd name="T14" fmla="*/ 599797435 w 1746"/>
              <a:gd name="T15" fmla="*/ 618579274 h 1394"/>
              <a:gd name="T16" fmla="*/ 674771891 w 1746"/>
              <a:gd name="T17" fmla="*/ 593305793 h 1394"/>
              <a:gd name="T18" fmla="*/ 762347129 w 1746"/>
              <a:gd name="T19" fmla="*/ 562344885 h 1394"/>
              <a:gd name="T20" fmla="*/ 825351040 w 1746"/>
              <a:gd name="T21" fmla="*/ 562344885 h 1394"/>
              <a:gd name="T22" fmla="*/ 881424918 w 1746"/>
              <a:gd name="T23" fmla="*/ 574982023 h 1394"/>
              <a:gd name="T24" fmla="*/ 875124130 w 1746"/>
              <a:gd name="T25" fmla="*/ 0 h 1394"/>
              <a:gd name="T26" fmla="*/ 918597028 w 1746"/>
              <a:gd name="T27" fmla="*/ 80876753 h 1394"/>
              <a:gd name="T28" fmla="*/ 969000157 w 1746"/>
              <a:gd name="T29" fmla="*/ 205982694 h 1394"/>
              <a:gd name="T30" fmla="*/ 987901727 w 1746"/>
              <a:gd name="T31" fmla="*/ 331088660 h 1394"/>
              <a:gd name="T32" fmla="*/ 1006172266 w 1746"/>
              <a:gd name="T33" fmla="*/ 418283262 h 1394"/>
              <a:gd name="T34" fmla="*/ 1100048292 w 1746"/>
              <a:gd name="T35" fmla="*/ 880796506 h 139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46"/>
              <a:gd name="T55" fmla="*/ 0 h 1394"/>
              <a:gd name="T56" fmla="*/ 1746 w 1746"/>
              <a:gd name="T57" fmla="*/ 1394 h 139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46" h="1394">
                <a:moveTo>
                  <a:pt x="0" y="1058"/>
                </a:moveTo>
                <a:lnTo>
                  <a:pt x="129" y="1088"/>
                </a:lnTo>
                <a:lnTo>
                  <a:pt x="268" y="1127"/>
                </a:lnTo>
                <a:lnTo>
                  <a:pt x="367" y="1127"/>
                </a:lnTo>
                <a:lnTo>
                  <a:pt x="526" y="1107"/>
                </a:lnTo>
                <a:lnTo>
                  <a:pt x="685" y="1058"/>
                </a:lnTo>
                <a:lnTo>
                  <a:pt x="823" y="1018"/>
                </a:lnTo>
                <a:lnTo>
                  <a:pt x="952" y="979"/>
                </a:lnTo>
                <a:lnTo>
                  <a:pt x="1071" y="939"/>
                </a:lnTo>
                <a:lnTo>
                  <a:pt x="1210" y="890"/>
                </a:lnTo>
                <a:lnTo>
                  <a:pt x="1310" y="890"/>
                </a:lnTo>
                <a:lnTo>
                  <a:pt x="1399" y="910"/>
                </a:lnTo>
                <a:lnTo>
                  <a:pt x="1389" y="0"/>
                </a:lnTo>
                <a:lnTo>
                  <a:pt x="1458" y="128"/>
                </a:lnTo>
                <a:lnTo>
                  <a:pt x="1538" y="326"/>
                </a:lnTo>
                <a:lnTo>
                  <a:pt x="1568" y="524"/>
                </a:lnTo>
                <a:lnTo>
                  <a:pt x="1597" y="662"/>
                </a:lnTo>
                <a:lnTo>
                  <a:pt x="1746" y="1394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Freeform 40">
            <a:extLst>
              <a:ext uri="{FF2B5EF4-FFF2-40B4-BE49-F238E27FC236}">
                <a16:creationId xmlns:a16="http://schemas.microsoft.com/office/drawing/2014/main" id="{A7AB6E62-9575-4693-80FA-AA344BFD6EC3}"/>
              </a:ext>
            </a:extLst>
          </p:cNvPr>
          <p:cNvSpPr>
            <a:spLocks/>
          </p:cNvSpPr>
          <p:nvPr/>
        </p:nvSpPr>
        <p:spPr bwMode="auto">
          <a:xfrm>
            <a:off x="3806665" y="3530331"/>
            <a:ext cx="1375743" cy="1250373"/>
          </a:xfrm>
          <a:custGeom>
            <a:avLst/>
            <a:gdLst>
              <a:gd name="T0" fmla="*/ 0 w 1980"/>
              <a:gd name="T1" fmla="*/ 817345012 h 2005"/>
              <a:gd name="T2" fmla="*/ 106476823 w 1980"/>
              <a:gd name="T3" fmla="*/ 817345012 h 2005"/>
              <a:gd name="T4" fmla="*/ 270286989 w 1980"/>
              <a:gd name="T5" fmla="*/ 831850078 h 2005"/>
              <a:gd name="T6" fmla="*/ 383693992 w 1980"/>
              <a:gd name="T7" fmla="*/ 845724792 h 2005"/>
              <a:gd name="T8" fmla="*/ 554434437 w 1980"/>
              <a:gd name="T9" fmla="*/ 874735719 h 2005"/>
              <a:gd name="T10" fmla="*/ 675401907 w 1980"/>
              <a:gd name="T11" fmla="*/ 895547889 h 2005"/>
              <a:gd name="T12" fmla="*/ 781878681 w 1980"/>
              <a:gd name="T13" fmla="*/ 931495676 h 2005"/>
              <a:gd name="T14" fmla="*/ 938758765 w 1980"/>
              <a:gd name="T15" fmla="*/ 966812912 h 2005"/>
              <a:gd name="T16" fmla="*/ 980971174 w 1980"/>
              <a:gd name="T17" fmla="*/ 973750567 h 2005"/>
              <a:gd name="T18" fmla="*/ 980971174 w 1980"/>
              <a:gd name="T19" fmla="*/ 0 h 2005"/>
              <a:gd name="T20" fmla="*/ 1002392100 w 1980"/>
              <a:gd name="T21" fmla="*/ 625621625 h 2005"/>
              <a:gd name="T22" fmla="*/ 1037674278 w 1980"/>
              <a:gd name="T23" fmla="*/ 667245964 h 2005"/>
              <a:gd name="T24" fmla="*/ 1080516924 w 1980"/>
              <a:gd name="T25" fmla="*/ 727790024 h 2005"/>
              <a:gd name="T26" fmla="*/ 1119579733 w 1980"/>
              <a:gd name="T27" fmla="*/ 791487636 h 2005"/>
              <a:gd name="T28" fmla="*/ 1155492149 w 1980"/>
              <a:gd name="T29" fmla="*/ 858968755 h 2005"/>
              <a:gd name="T30" fmla="*/ 1201484394 w 1980"/>
              <a:gd name="T31" fmla="*/ 962398258 h 2005"/>
              <a:gd name="T32" fmla="*/ 1229836344 w 1980"/>
              <a:gd name="T33" fmla="*/ 1079702275 h 2005"/>
              <a:gd name="T34" fmla="*/ 1240547203 w 1980"/>
              <a:gd name="T35" fmla="*/ 1171780263 h 2005"/>
              <a:gd name="T36" fmla="*/ 1247477433 w 1980"/>
              <a:gd name="T37" fmla="*/ 1264488008 h 200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80"/>
              <a:gd name="T58" fmla="*/ 0 h 2005"/>
              <a:gd name="T59" fmla="*/ 1980 w 1980"/>
              <a:gd name="T60" fmla="*/ 2005 h 200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80" h="2005">
                <a:moveTo>
                  <a:pt x="0" y="1296"/>
                </a:moveTo>
                <a:lnTo>
                  <a:pt x="169" y="1296"/>
                </a:lnTo>
                <a:lnTo>
                  <a:pt x="429" y="1319"/>
                </a:lnTo>
                <a:lnTo>
                  <a:pt x="609" y="1341"/>
                </a:lnTo>
                <a:lnTo>
                  <a:pt x="880" y="1387"/>
                </a:lnTo>
                <a:lnTo>
                  <a:pt x="1072" y="1420"/>
                </a:lnTo>
                <a:lnTo>
                  <a:pt x="1241" y="1477"/>
                </a:lnTo>
                <a:lnTo>
                  <a:pt x="1490" y="1533"/>
                </a:lnTo>
                <a:lnTo>
                  <a:pt x="1557" y="1544"/>
                </a:lnTo>
                <a:lnTo>
                  <a:pt x="1557" y="0"/>
                </a:lnTo>
                <a:lnTo>
                  <a:pt x="1591" y="992"/>
                </a:lnTo>
                <a:lnTo>
                  <a:pt x="1647" y="1058"/>
                </a:lnTo>
                <a:lnTo>
                  <a:pt x="1715" y="1154"/>
                </a:lnTo>
                <a:lnTo>
                  <a:pt x="1777" y="1255"/>
                </a:lnTo>
                <a:lnTo>
                  <a:pt x="1834" y="1362"/>
                </a:lnTo>
                <a:lnTo>
                  <a:pt x="1907" y="1526"/>
                </a:lnTo>
                <a:lnTo>
                  <a:pt x="1952" y="1712"/>
                </a:lnTo>
                <a:lnTo>
                  <a:pt x="1969" y="1858"/>
                </a:lnTo>
                <a:lnTo>
                  <a:pt x="1980" y="2005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Arc 13">
            <a:extLst>
              <a:ext uri="{FF2B5EF4-FFF2-40B4-BE49-F238E27FC236}">
                <a16:creationId xmlns:a16="http://schemas.microsoft.com/office/drawing/2014/main" id="{DAE50E16-A318-42D7-BAC2-E2CF9D649B87}"/>
              </a:ext>
            </a:extLst>
          </p:cNvPr>
          <p:cNvSpPr>
            <a:spLocks/>
          </p:cNvSpPr>
          <p:nvPr/>
        </p:nvSpPr>
        <p:spPr bwMode="auto">
          <a:xfrm>
            <a:off x="6936358" y="3644002"/>
            <a:ext cx="1362075" cy="11287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Freeform 38">
            <a:extLst>
              <a:ext uri="{FF2B5EF4-FFF2-40B4-BE49-F238E27FC236}">
                <a16:creationId xmlns:a16="http://schemas.microsoft.com/office/drawing/2014/main" id="{4AE3D4BA-8320-4449-A61F-8ABF190027A4}"/>
              </a:ext>
            </a:extLst>
          </p:cNvPr>
          <p:cNvSpPr>
            <a:spLocks/>
          </p:cNvSpPr>
          <p:nvPr/>
        </p:nvSpPr>
        <p:spPr bwMode="auto">
          <a:xfrm>
            <a:off x="6901024" y="1753486"/>
            <a:ext cx="1419225" cy="1246187"/>
          </a:xfrm>
          <a:custGeom>
            <a:avLst/>
            <a:gdLst>
              <a:gd name="T0" fmla="*/ 0 w 1787"/>
              <a:gd name="T1" fmla="*/ 2147483647 h 1570"/>
              <a:gd name="T2" fmla="*/ 2147483647 w 1787"/>
              <a:gd name="T3" fmla="*/ 2147483647 h 1570"/>
              <a:gd name="T4" fmla="*/ 2147483647 w 1787"/>
              <a:gd name="T5" fmla="*/ 2147483647 h 1570"/>
              <a:gd name="T6" fmla="*/ 2147483647 w 1787"/>
              <a:gd name="T7" fmla="*/ 2147483647 h 1570"/>
              <a:gd name="T8" fmla="*/ 2147483647 w 1787"/>
              <a:gd name="T9" fmla="*/ 2147483647 h 1570"/>
              <a:gd name="T10" fmla="*/ 2147483647 w 1787"/>
              <a:gd name="T11" fmla="*/ 0 h 1570"/>
              <a:gd name="T12" fmla="*/ 2147483647 w 1787"/>
              <a:gd name="T13" fmla="*/ 2147483647 h 1570"/>
              <a:gd name="T14" fmla="*/ 2147483647 w 1787"/>
              <a:gd name="T15" fmla="*/ 2147483647 h 1570"/>
              <a:gd name="T16" fmla="*/ 2147483647 w 1787"/>
              <a:gd name="T17" fmla="*/ 2147483647 h 15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7"/>
              <a:gd name="T28" fmla="*/ 0 h 1570"/>
              <a:gd name="T29" fmla="*/ 1787 w 1787"/>
              <a:gd name="T30" fmla="*/ 1570 h 15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7" h="1570">
                <a:moveTo>
                  <a:pt x="0" y="408"/>
                </a:moveTo>
                <a:lnTo>
                  <a:pt x="245" y="530"/>
                </a:lnTo>
                <a:lnTo>
                  <a:pt x="388" y="530"/>
                </a:lnTo>
                <a:lnTo>
                  <a:pt x="694" y="357"/>
                </a:lnTo>
                <a:lnTo>
                  <a:pt x="1052" y="81"/>
                </a:lnTo>
                <a:lnTo>
                  <a:pt x="1277" y="0"/>
                </a:lnTo>
                <a:lnTo>
                  <a:pt x="1389" y="81"/>
                </a:lnTo>
                <a:lnTo>
                  <a:pt x="1512" y="336"/>
                </a:lnTo>
                <a:lnTo>
                  <a:pt x="1787" y="157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Freeform 43">
            <a:extLst>
              <a:ext uri="{FF2B5EF4-FFF2-40B4-BE49-F238E27FC236}">
                <a16:creationId xmlns:a16="http://schemas.microsoft.com/office/drawing/2014/main" id="{F26780D2-B64E-453E-BEBD-79DB95BDC1D7}"/>
              </a:ext>
            </a:extLst>
          </p:cNvPr>
          <p:cNvSpPr>
            <a:spLocks/>
          </p:cNvSpPr>
          <p:nvPr/>
        </p:nvSpPr>
        <p:spPr bwMode="auto">
          <a:xfrm>
            <a:off x="6903824" y="2620331"/>
            <a:ext cx="1435100" cy="379412"/>
          </a:xfrm>
          <a:custGeom>
            <a:avLst/>
            <a:gdLst>
              <a:gd name="T0" fmla="*/ 0 w 1809"/>
              <a:gd name="T1" fmla="*/ 2147483647 h 479"/>
              <a:gd name="T2" fmla="*/ 0 w 1809"/>
              <a:gd name="T3" fmla="*/ 0 h 479"/>
              <a:gd name="T4" fmla="*/ 2147483647 w 1809"/>
              <a:gd name="T5" fmla="*/ 0 h 479"/>
              <a:gd name="T6" fmla="*/ 2147483647 w 1809"/>
              <a:gd name="T7" fmla="*/ 2147483647 h 479"/>
              <a:gd name="T8" fmla="*/ 0 w 1809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9"/>
              <a:gd name="T16" fmla="*/ 0 h 479"/>
              <a:gd name="T17" fmla="*/ 1809 w 1809"/>
              <a:gd name="T18" fmla="*/ 479 h 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9" h="479">
                <a:moveTo>
                  <a:pt x="0" y="479"/>
                </a:moveTo>
                <a:lnTo>
                  <a:pt x="0" y="0"/>
                </a:lnTo>
                <a:lnTo>
                  <a:pt x="1686" y="0"/>
                </a:lnTo>
                <a:lnTo>
                  <a:pt x="1809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accent2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6" name="Group 149">
            <a:extLst>
              <a:ext uri="{FF2B5EF4-FFF2-40B4-BE49-F238E27FC236}">
                <a16:creationId xmlns:a16="http://schemas.microsoft.com/office/drawing/2014/main" id="{73EC9300-C861-46CE-816B-B760ADFC8821}"/>
              </a:ext>
            </a:extLst>
          </p:cNvPr>
          <p:cNvGrpSpPr/>
          <p:nvPr/>
        </p:nvGrpSpPr>
        <p:grpSpPr>
          <a:xfrm>
            <a:off x="7054746" y="5111737"/>
            <a:ext cx="1207911" cy="1207911"/>
            <a:chOff x="6448252" y="1985790"/>
            <a:chExt cx="1207911" cy="1207911"/>
          </a:xfrm>
        </p:grpSpPr>
        <p:sp>
          <p:nvSpPr>
            <p:cNvPr id="177" name="Oval 150">
              <a:extLst>
                <a:ext uri="{FF2B5EF4-FFF2-40B4-BE49-F238E27FC236}">
                  <a16:creationId xmlns:a16="http://schemas.microsoft.com/office/drawing/2014/main" id="{6A8B9A07-9746-4B0A-B248-999AC9C4DC56}"/>
                </a:ext>
              </a:extLst>
            </p:cNvPr>
            <p:cNvSpPr/>
            <p:nvPr/>
          </p:nvSpPr>
          <p:spPr>
            <a:xfrm>
              <a:off x="6448252" y="1985790"/>
              <a:ext cx="1207911" cy="1207911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8" name="Donut 11">
              <a:extLst>
                <a:ext uri="{FF2B5EF4-FFF2-40B4-BE49-F238E27FC236}">
                  <a16:creationId xmlns:a16="http://schemas.microsoft.com/office/drawing/2014/main" id="{3AC1E306-918E-4EC9-A150-AFC66704983C}"/>
                </a:ext>
              </a:extLst>
            </p:cNvPr>
            <p:cNvSpPr/>
            <p:nvPr/>
          </p:nvSpPr>
          <p:spPr>
            <a:xfrm>
              <a:off x="6568444" y="2105982"/>
              <a:ext cx="967526" cy="967526"/>
            </a:xfrm>
            <a:prstGeom prst="donut">
              <a:avLst>
                <a:gd name="adj" fmla="val 43996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9" name="Straight Connector 152">
              <a:extLst>
                <a:ext uri="{FF2B5EF4-FFF2-40B4-BE49-F238E27FC236}">
                  <a16:creationId xmlns:a16="http://schemas.microsoft.com/office/drawing/2014/main" id="{6E11E1B5-E5B6-4F05-9E6F-8CA688D9E0EC}"/>
                </a:ext>
              </a:extLst>
            </p:cNvPr>
            <p:cNvCxnSpPr>
              <a:stCxn id="178" idx="0"/>
              <a:endCxn id="178" idx="4"/>
            </p:cNvCxnSpPr>
            <p:nvPr/>
          </p:nvCxnSpPr>
          <p:spPr>
            <a:xfrm>
              <a:off x="7052207" y="2105982"/>
              <a:ext cx="0" cy="9675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53">
              <a:extLst>
                <a:ext uri="{FF2B5EF4-FFF2-40B4-BE49-F238E27FC236}">
                  <a16:creationId xmlns:a16="http://schemas.microsoft.com/office/drawing/2014/main" id="{F55A3468-954C-48D4-BB9A-CEDBE334D4AD}"/>
                </a:ext>
              </a:extLst>
            </p:cNvPr>
            <p:cNvCxnSpPr>
              <a:stCxn id="178" idx="2"/>
              <a:endCxn id="178" idx="6"/>
            </p:cNvCxnSpPr>
            <p:nvPr/>
          </p:nvCxnSpPr>
          <p:spPr>
            <a:xfrm>
              <a:off x="6568444" y="2589745"/>
              <a:ext cx="96752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64">
            <a:extLst>
              <a:ext uri="{FF2B5EF4-FFF2-40B4-BE49-F238E27FC236}">
                <a16:creationId xmlns:a16="http://schemas.microsoft.com/office/drawing/2014/main" id="{B6774B2D-7965-47C1-8125-4ACDD9FE744E}"/>
              </a:ext>
            </a:extLst>
          </p:cNvPr>
          <p:cNvGrpSpPr/>
          <p:nvPr/>
        </p:nvGrpSpPr>
        <p:grpSpPr>
          <a:xfrm>
            <a:off x="6680113" y="1700739"/>
            <a:ext cx="1787525" cy="1536699"/>
            <a:chOff x="6140276" y="2708920"/>
            <a:chExt cx="1787525" cy="1536699"/>
          </a:xfrm>
        </p:grpSpPr>
        <p:sp>
          <p:nvSpPr>
            <p:cNvPr id="182" name="Rectangle 52">
              <a:extLst>
                <a:ext uri="{FF2B5EF4-FFF2-40B4-BE49-F238E27FC236}">
                  <a16:creationId xmlns:a16="http://schemas.microsoft.com/office/drawing/2014/main" id="{FC762A24-86BC-4CA5-92CD-7AB1BC03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743" y="4029719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183" name="Rectangle 53">
              <a:extLst>
                <a:ext uri="{FF2B5EF4-FFF2-40B4-BE49-F238E27FC236}">
                  <a16:creationId xmlns:a16="http://schemas.microsoft.com/office/drawing/2014/main" id="{F7093B11-F21E-454D-8061-B210270F7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276" y="2765325"/>
              <a:ext cx="1095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T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84" name="Straight Arrow Connector 167">
              <a:extLst>
                <a:ext uri="{FF2B5EF4-FFF2-40B4-BE49-F238E27FC236}">
                  <a16:creationId xmlns:a16="http://schemas.microsoft.com/office/drawing/2014/main" id="{0C45FF5C-1740-49EE-9D1C-54ABB156BD19}"/>
                </a:ext>
              </a:extLst>
            </p:cNvPr>
            <p:cNvCxnSpPr/>
            <p:nvPr/>
          </p:nvCxnSpPr>
          <p:spPr>
            <a:xfrm>
              <a:off x="6346651" y="4015928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Arrow Connector 168">
              <a:extLst>
                <a:ext uri="{FF2B5EF4-FFF2-40B4-BE49-F238E27FC236}">
                  <a16:creationId xmlns:a16="http://schemas.microsoft.com/office/drawing/2014/main" id="{302D17C6-C35A-428B-AEA0-BE3D50707F4E}"/>
                </a:ext>
              </a:extLst>
            </p:cNvPr>
            <p:cNvCxnSpPr/>
            <p:nvPr/>
          </p:nvCxnSpPr>
          <p:spPr>
            <a:xfrm flipH="1" flipV="1">
              <a:off x="6346651" y="2708920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6" name="Group 179">
            <a:extLst>
              <a:ext uri="{FF2B5EF4-FFF2-40B4-BE49-F238E27FC236}">
                <a16:creationId xmlns:a16="http://schemas.microsoft.com/office/drawing/2014/main" id="{31B8D997-052B-44C5-A1B9-3FB933C51DE6}"/>
              </a:ext>
            </a:extLst>
          </p:cNvPr>
          <p:cNvGrpSpPr/>
          <p:nvPr/>
        </p:nvGrpSpPr>
        <p:grpSpPr>
          <a:xfrm>
            <a:off x="6760270" y="3466556"/>
            <a:ext cx="1739900" cy="1536699"/>
            <a:chOff x="6156176" y="4730477"/>
            <a:chExt cx="1739900" cy="1536699"/>
          </a:xfrm>
        </p:grpSpPr>
        <p:sp>
          <p:nvSpPr>
            <p:cNvPr id="187" name="Rectangle 52">
              <a:extLst>
                <a:ext uri="{FF2B5EF4-FFF2-40B4-BE49-F238E27FC236}">
                  <a16:creationId xmlns:a16="http://schemas.microsoft.com/office/drawing/2014/main" id="{2F666087-B188-4F1E-A87A-4AF7BB819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018" y="6051276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188" name="Rectangle 53">
              <a:extLst>
                <a:ext uri="{FF2B5EF4-FFF2-40B4-BE49-F238E27FC236}">
                  <a16:creationId xmlns:a16="http://schemas.microsoft.com/office/drawing/2014/main" id="{6D471504-DE1D-4C5F-8015-2C19931A3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176" y="4786882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I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89" name="Straight Arrow Connector 182">
              <a:extLst>
                <a:ext uri="{FF2B5EF4-FFF2-40B4-BE49-F238E27FC236}">
                  <a16:creationId xmlns:a16="http://schemas.microsoft.com/office/drawing/2014/main" id="{3A7609CC-3C95-457A-A1E1-99811D5AB28A}"/>
                </a:ext>
              </a:extLst>
            </p:cNvPr>
            <p:cNvCxnSpPr/>
            <p:nvPr/>
          </p:nvCxnSpPr>
          <p:spPr>
            <a:xfrm>
              <a:off x="6314926" y="6037485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Arrow Connector 183">
              <a:extLst>
                <a:ext uri="{FF2B5EF4-FFF2-40B4-BE49-F238E27FC236}">
                  <a16:creationId xmlns:a16="http://schemas.microsoft.com/office/drawing/2014/main" id="{188110A5-5FA3-4DAC-9C46-703D7F015126}"/>
                </a:ext>
              </a:extLst>
            </p:cNvPr>
            <p:cNvCxnSpPr/>
            <p:nvPr/>
          </p:nvCxnSpPr>
          <p:spPr>
            <a:xfrm flipH="1" flipV="1">
              <a:off x="6314926" y="4730477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1" name="Freeform 38">
            <a:extLst>
              <a:ext uri="{FF2B5EF4-FFF2-40B4-BE49-F238E27FC236}">
                <a16:creationId xmlns:a16="http://schemas.microsoft.com/office/drawing/2014/main" id="{61924590-14C5-4395-8C23-610235E20EE3}"/>
              </a:ext>
            </a:extLst>
          </p:cNvPr>
          <p:cNvSpPr>
            <a:spLocks/>
          </p:cNvSpPr>
          <p:nvPr/>
        </p:nvSpPr>
        <p:spPr bwMode="auto">
          <a:xfrm>
            <a:off x="6899908" y="1754335"/>
            <a:ext cx="1419225" cy="1246187"/>
          </a:xfrm>
          <a:custGeom>
            <a:avLst/>
            <a:gdLst>
              <a:gd name="T0" fmla="*/ 0 w 1787"/>
              <a:gd name="T1" fmla="*/ 2147483647 h 1570"/>
              <a:gd name="T2" fmla="*/ 2147483647 w 1787"/>
              <a:gd name="T3" fmla="*/ 2147483647 h 1570"/>
              <a:gd name="T4" fmla="*/ 2147483647 w 1787"/>
              <a:gd name="T5" fmla="*/ 2147483647 h 1570"/>
              <a:gd name="T6" fmla="*/ 2147483647 w 1787"/>
              <a:gd name="T7" fmla="*/ 2147483647 h 1570"/>
              <a:gd name="T8" fmla="*/ 2147483647 w 1787"/>
              <a:gd name="T9" fmla="*/ 2147483647 h 1570"/>
              <a:gd name="T10" fmla="*/ 2147483647 w 1787"/>
              <a:gd name="T11" fmla="*/ 0 h 1570"/>
              <a:gd name="T12" fmla="*/ 2147483647 w 1787"/>
              <a:gd name="T13" fmla="*/ 2147483647 h 1570"/>
              <a:gd name="T14" fmla="*/ 2147483647 w 1787"/>
              <a:gd name="T15" fmla="*/ 2147483647 h 1570"/>
              <a:gd name="T16" fmla="*/ 2147483647 w 1787"/>
              <a:gd name="T17" fmla="*/ 2147483647 h 15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7"/>
              <a:gd name="T28" fmla="*/ 0 h 1570"/>
              <a:gd name="T29" fmla="*/ 1787 w 1787"/>
              <a:gd name="T30" fmla="*/ 1570 h 15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7" h="1570">
                <a:moveTo>
                  <a:pt x="0" y="408"/>
                </a:moveTo>
                <a:lnTo>
                  <a:pt x="245" y="530"/>
                </a:lnTo>
                <a:lnTo>
                  <a:pt x="388" y="530"/>
                </a:lnTo>
                <a:lnTo>
                  <a:pt x="694" y="357"/>
                </a:lnTo>
                <a:lnTo>
                  <a:pt x="1052" y="81"/>
                </a:lnTo>
                <a:lnTo>
                  <a:pt x="1277" y="0"/>
                </a:lnTo>
                <a:lnTo>
                  <a:pt x="1389" y="81"/>
                </a:lnTo>
                <a:lnTo>
                  <a:pt x="1512" y="336"/>
                </a:lnTo>
                <a:lnTo>
                  <a:pt x="1787" y="1570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Freeform 21">
            <a:extLst>
              <a:ext uri="{FF2B5EF4-FFF2-40B4-BE49-F238E27FC236}">
                <a16:creationId xmlns:a16="http://schemas.microsoft.com/office/drawing/2014/main" id="{6D41DDAB-6408-4A93-B90B-F32A097AA950}"/>
              </a:ext>
            </a:extLst>
          </p:cNvPr>
          <p:cNvSpPr>
            <a:spLocks/>
          </p:cNvSpPr>
          <p:nvPr/>
        </p:nvSpPr>
        <p:spPr bwMode="auto">
          <a:xfrm>
            <a:off x="6934795" y="2627545"/>
            <a:ext cx="1390243" cy="381000"/>
          </a:xfrm>
          <a:custGeom>
            <a:avLst/>
            <a:gdLst>
              <a:gd name="T0" fmla="*/ 0 w 1704"/>
              <a:gd name="T1" fmla="*/ 80349643 h 479"/>
              <a:gd name="T2" fmla="*/ 68044224 w 1704"/>
              <a:gd name="T3" fmla="*/ 117044174 h 479"/>
              <a:gd name="T4" fmla="*/ 154359774 w 1704"/>
              <a:gd name="T5" fmla="*/ 129697507 h 479"/>
              <a:gd name="T6" fmla="*/ 240675349 w 1704"/>
              <a:gd name="T7" fmla="*/ 123370841 h 479"/>
              <a:gd name="T8" fmla="*/ 351562192 w 1704"/>
              <a:gd name="T9" fmla="*/ 98697294 h 479"/>
              <a:gd name="T10" fmla="*/ 462449135 w 1704"/>
              <a:gd name="T11" fmla="*/ 67696310 h 479"/>
              <a:gd name="T12" fmla="*/ 561364644 w 1704"/>
              <a:gd name="T13" fmla="*/ 43021981 h 479"/>
              <a:gd name="T14" fmla="*/ 660280947 w 1704"/>
              <a:gd name="T15" fmla="*/ 12020988 h 479"/>
              <a:gd name="T16" fmla="*/ 752267020 w 1704"/>
              <a:gd name="T17" fmla="*/ 0 h 479"/>
              <a:gd name="T18" fmla="*/ 814010434 w 1704"/>
              <a:gd name="T19" fmla="*/ 12020988 h 479"/>
              <a:gd name="T20" fmla="*/ 882054832 w 1704"/>
              <a:gd name="T21" fmla="*/ 43021981 h 479"/>
              <a:gd name="T22" fmla="*/ 919226927 w 1704"/>
              <a:gd name="T23" fmla="*/ 86676310 h 479"/>
              <a:gd name="T24" fmla="*/ 962069571 w 1704"/>
              <a:gd name="T25" fmla="*/ 148045158 h 479"/>
              <a:gd name="T26" fmla="*/ 1011843238 w 1704"/>
              <a:gd name="T27" fmla="*/ 198026141 h 479"/>
              <a:gd name="T28" fmla="*/ 1017512993 w 1704"/>
              <a:gd name="T29" fmla="*/ 43021981 h 479"/>
              <a:gd name="T30" fmla="*/ 1073586652 w 1704"/>
              <a:gd name="T31" fmla="*/ 303050127 h 4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04"/>
              <a:gd name="T49" fmla="*/ 0 h 479"/>
              <a:gd name="T50" fmla="*/ 1704 w 1704"/>
              <a:gd name="T51" fmla="*/ 479 h 4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04" h="479">
                <a:moveTo>
                  <a:pt x="0" y="127"/>
                </a:moveTo>
                <a:lnTo>
                  <a:pt x="108" y="185"/>
                </a:lnTo>
                <a:lnTo>
                  <a:pt x="245" y="205"/>
                </a:lnTo>
                <a:lnTo>
                  <a:pt x="382" y="195"/>
                </a:lnTo>
                <a:lnTo>
                  <a:pt x="558" y="156"/>
                </a:lnTo>
                <a:lnTo>
                  <a:pt x="734" y="107"/>
                </a:lnTo>
                <a:lnTo>
                  <a:pt x="891" y="68"/>
                </a:lnTo>
                <a:lnTo>
                  <a:pt x="1048" y="19"/>
                </a:lnTo>
                <a:lnTo>
                  <a:pt x="1194" y="0"/>
                </a:lnTo>
                <a:lnTo>
                  <a:pt x="1292" y="19"/>
                </a:lnTo>
                <a:lnTo>
                  <a:pt x="1400" y="68"/>
                </a:lnTo>
                <a:lnTo>
                  <a:pt x="1459" y="137"/>
                </a:lnTo>
                <a:lnTo>
                  <a:pt x="1527" y="234"/>
                </a:lnTo>
                <a:lnTo>
                  <a:pt x="1606" y="313"/>
                </a:lnTo>
                <a:lnTo>
                  <a:pt x="1615" y="68"/>
                </a:lnTo>
                <a:lnTo>
                  <a:pt x="1704" y="479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Arc 13">
            <a:extLst>
              <a:ext uri="{FF2B5EF4-FFF2-40B4-BE49-F238E27FC236}">
                <a16:creationId xmlns:a16="http://schemas.microsoft.com/office/drawing/2014/main" id="{AAEA5B0B-F75D-41D7-A54D-638336783001}"/>
              </a:ext>
            </a:extLst>
          </p:cNvPr>
          <p:cNvSpPr>
            <a:spLocks/>
          </p:cNvSpPr>
          <p:nvPr/>
        </p:nvSpPr>
        <p:spPr bwMode="auto">
          <a:xfrm>
            <a:off x="7046601" y="3663657"/>
            <a:ext cx="1258235" cy="109831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94" name="Straight Connector 191">
            <a:extLst>
              <a:ext uri="{FF2B5EF4-FFF2-40B4-BE49-F238E27FC236}">
                <a16:creationId xmlns:a16="http://schemas.microsoft.com/office/drawing/2014/main" id="{EEC0D2F6-8BB3-4ADD-9E9A-96B418617110}"/>
              </a:ext>
            </a:extLst>
          </p:cNvPr>
          <p:cNvCxnSpPr/>
          <p:nvPr/>
        </p:nvCxnSpPr>
        <p:spPr>
          <a:xfrm flipV="1">
            <a:off x="6927478" y="2763706"/>
            <a:ext cx="29923" cy="2000673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2">
            <a:extLst>
              <a:ext uri="{FF2B5EF4-FFF2-40B4-BE49-F238E27FC236}">
                <a16:creationId xmlns:a16="http://schemas.microsoft.com/office/drawing/2014/main" id="{08D34CF1-2999-4B86-8DE8-660AB56C5310}"/>
              </a:ext>
            </a:extLst>
          </p:cNvPr>
          <p:cNvCxnSpPr/>
          <p:nvPr/>
        </p:nvCxnSpPr>
        <p:spPr>
          <a:xfrm flipH="1" flipV="1">
            <a:off x="6962337" y="2763706"/>
            <a:ext cx="58285" cy="899951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5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ac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00">
                                      <p:cBhvr>
                                        <p:cTn id="27" dur="4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4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ac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0">
                                      <p:cBhvr>
                                        <p:cTn id="51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repeatCount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8" presetClass="emph" presetSubtype="0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0">
                                      <p:cBhvr>
                                        <p:cTn id="73" dur="5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4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4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101" grpId="0" animBg="1"/>
      <p:bldP spid="102" grpId="0" animBg="1"/>
      <p:bldP spid="104" grpId="0" animBg="1"/>
      <p:bldP spid="105" grpId="0" animBg="1"/>
      <p:bldP spid="106" grpId="0" animBg="1"/>
      <p:bldP spid="125" grpId="0" animBg="1"/>
      <p:bldP spid="126" grpId="0" animBg="1"/>
      <p:bldP spid="173" grpId="0" animBg="1"/>
      <p:bldP spid="174" grpId="0" animBg="1"/>
      <p:bldP spid="175" grpId="0" animBg="1"/>
      <p:bldP spid="191" grpId="0" animBg="1"/>
      <p:bldP spid="192" grpId="0" animBg="1"/>
      <p:bldP spid="1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024336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Partida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4BB66AD-FFA5-4EB7-B2F9-8B68C7FFDB42}"/>
              </a:ext>
            </a:extLst>
          </p:cNvPr>
          <p:cNvSpPr txBox="1">
            <a:spLocks/>
          </p:cNvSpPr>
          <p:nvPr/>
        </p:nvSpPr>
        <p:spPr>
          <a:xfrm>
            <a:off x="260359" y="620250"/>
            <a:ext cx="7840033" cy="360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- Softstarter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5587874" y="1197226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b="1" dirty="0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3CFA4BCF-6C71-48FF-B1D7-1BCA74C9F120}"/>
              </a:ext>
            </a:extLst>
          </p:cNvPr>
          <p:cNvSpPr txBox="1">
            <a:spLocks/>
          </p:cNvSpPr>
          <p:nvPr/>
        </p:nvSpPr>
        <p:spPr>
          <a:xfrm>
            <a:off x="179512" y="941541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Características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61C5B255-8EA6-4BBB-B135-46FEB9168F23}"/>
              </a:ext>
            </a:extLst>
          </p:cNvPr>
          <p:cNvSpPr/>
          <p:nvPr/>
        </p:nvSpPr>
        <p:spPr>
          <a:xfrm>
            <a:off x="257655" y="1947691"/>
            <a:ext cx="44265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Corrente de partida menor, reduz stress elétrico;</a:t>
            </a:r>
          </a:p>
          <a:p>
            <a:endParaRPr lang="pt-BR" dirty="0"/>
          </a:p>
          <a:p>
            <a:r>
              <a:rPr lang="pt-BR" dirty="0"/>
              <a:t>Proteção do motor, mais funcionalidades;</a:t>
            </a:r>
          </a:p>
          <a:p>
            <a:endParaRPr lang="pt-BR" dirty="0"/>
          </a:p>
          <a:p>
            <a:r>
              <a:rPr lang="pt-BR" dirty="0"/>
              <a:t>Controle da aplicação apenas na partida;</a:t>
            </a:r>
          </a:p>
          <a:p>
            <a:endParaRPr lang="pt-BR" dirty="0"/>
          </a:p>
          <a:p>
            <a:r>
              <a:rPr lang="pt-BR" dirty="0"/>
              <a:t>Torque de partida reduzido, reduz stress mecânico;</a:t>
            </a:r>
          </a:p>
          <a:p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120C8BC-0A82-44ED-B70C-AFF809D91EAA}"/>
              </a:ext>
            </a:extLst>
          </p:cNvPr>
          <p:cNvCxnSpPr/>
          <p:nvPr/>
        </p:nvCxnSpPr>
        <p:spPr>
          <a:xfrm>
            <a:off x="4485823" y="1373587"/>
            <a:ext cx="0" cy="4935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>
            <a:extLst>
              <a:ext uri="{FF2B5EF4-FFF2-40B4-BE49-F238E27FC236}">
                <a16:creationId xmlns:a16="http://schemas.microsoft.com/office/drawing/2014/main" id="{10F7EE04-75B1-4717-A976-B1563CE0C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8"/>
          <a:stretch/>
        </p:blipFill>
        <p:spPr bwMode="auto">
          <a:xfrm>
            <a:off x="6884650" y="1715694"/>
            <a:ext cx="2229939" cy="425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540B352A-10AE-455F-AD21-6DA5D8127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44256"/>
            <a:ext cx="2160417" cy="42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024336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Partida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4BB66AD-FFA5-4EB7-B2F9-8B68C7FFDB42}"/>
              </a:ext>
            </a:extLst>
          </p:cNvPr>
          <p:cNvSpPr txBox="1">
            <a:spLocks/>
          </p:cNvSpPr>
          <p:nvPr/>
        </p:nvSpPr>
        <p:spPr>
          <a:xfrm>
            <a:off x="260359" y="620250"/>
            <a:ext cx="7840033" cy="360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- Softstarter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5220323" y="1378902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b="1" dirty="0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3CFA4BCF-6C71-48FF-B1D7-1BCA74C9F120}"/>
              </a:ext>
            </a:extLst>
          </p:cNvPr>
          <p:cNvSpPr txBox="1">
            <a:spLocks/>
          </p:cNvSpPr>
          <p:nvPr/>
        </p:nvSpPr>
        <p:spPr>
          <a:xfrm>
            <a:off x="179512" y="941541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Características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61C5B255-8EA6-4BBB-B135-46FEB9168F23}"/>
              </a:ext>
            </a:extLst>
          </p:cNvPr>
          <p:cNvSpPr/>
          <p:nvPr/>
        </p:nvSpPr>
        <p:spPr>
          <a:xfrm>
            <a:off x="257656" y="1947691"/>
            <a:ext cx="33815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Retificação controlada por Tiristores;</a:t>
            </a:r>
          </a:p>
          <a:p>
            <a:endParaRPr lang="pt-BR" dirty="0"/>
          </a:p>
          <a:p>
            <a:r>
              <a:rPr lang="pt-BR" dirty="0"/>
              <a:t>Para cada fase existe uma ponte com dois Tiristores;</a:t>
            </a:r>
          </a:p>
          <a:p>
            <a:endParaRPr lang="pt-BR" dirty="0"/>
          </a:p>
          <a:p>
            <a:r>
              <a:rPr lang="pt-BR" dirty="0"/>
              <a:t>A tensão aumente suavemente devido o sincronismo de disparos dos Tiristores;</a:t>
            </a:r>
          </a:p>
          <a:p>
            <a:endParaRPr lang="pt-BR" dirty="0"/>
          </a:p>
          <a:p>
            <a:r>
              <a:rPr lang="pt-BR" dirty="0"/>
              <a:t>Quanto maior o tempo de condução, maior a tensão retificada, representada pela área vermelha</a:t>
            </a:r>
          </a:p>
          <a:p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4839F499-951E-4C1E-96BC-A68EA9BF4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rgbClr val="FF000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0"/>
          <a:stretch/>
        </p:blipFill>
        <p:spPr>
          <a:xfrm>
            <a:off x="4355976" y="4221088"/>
            <a:ext cx="4257736" cy="1365567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E48C1D50-7EF2-4CA3-8359-747E1DF36FDE}"/>
              </a:ext>
            </a:extLst>
          </p:cNvPr>
          <p:cNvCxnSpPr>
            <a:cxnSpLocks/>
          </p:cNvCxnSpPr>
          <p:nvPr/>
        </p:nvCxnSpPr>
        <p:spPr bwMode="gray">
          <a:xfrm flipV="1">
            <a:off x="8516090" y="2530882"/>
            <a:ext cx="0" cy="229909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0BFE346E-95DE-437B-BF50-1F8AC50EB45D}"/>
              </a:ext>
            </a:extLst>
          </p:cNvPr>
          <p:cNvCxnSpPr>
            <a:cxnSpLocks/>
          </p:cNvCxnSpPr>
          <p:nvPr/>
        </p:nvCxnSpPr>
        <p:spPr bwMode="gray">
          <a:xfrm flipV="1">
            <a:off x="5072751" y="3747056"/>
            <a:ext cx="0" cy="84216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540AF1BE-70CE-432D-9CB4-F58D7C140870}"/>
              </a:ext>
            </a:extLst>
          </p:cNvPr>
          <p:cNvCxnSpPr>
            <a:cxnSpLocks/>
          </p:cNvCxnSpPr>
          <p:nvPr/>
        </p:nvCxnSpPr>
        <p:spPr bwMode="gray">
          <a:xfrm flipV="1">
            <a:off x="5065613" y="3487301"/>
            <a:ext cx="0" cy="378267"/>
          </a:xfrm>
          <a:prstGeom prst="line">
            <a:avLst/>
          </a:prstGeom>
          <a:ln w="2159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EF7ECC84-8CB8-4BA1-8B2B-B8819838431A}"/>
              </a:ext>
            </a:extLst>
          </p:cNvPr>
          <p:cNvCxnSpPr>
            <a:cxnSpLocks/>
          </p:cNvCxnSpPr>
          <p:nvPr/>
        </p:nvCxnSpPr>
        <p:spPr bwMode="gray">
          <a:xfrm flipH="1">
            <a:off x="5072751" y="2517886"/>
            <a:ext cx="3443341" cy="969415"/>
          </a:xfrm>
          <a:prstGeom prst="line">
            <a:avLst/>
          </a:prstGeom>
          <a:ln w="2159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2A7714F1-CC9A-43B1-A6FA-6CBCED41FBCC}"/>
              </a:ext>
            </a:extLst>
          </p:cNvPr>
          <p:cNvCxnSpPr>
            <a:cxnSpLocks/>
          </p:cNvCxnSpPr>
          <p:nvPr/>
        </p:nvCxnSpPr>
        <p:spPr bwMode="gray">
          <a:xfrm flipH="1">
            <a:off x="8516091" y="2517886"/>
            <a:ext cx="403667" cy="0"/>
          </a:xfrm>
          <a:prstGeom prst="line">
            <a:avLst/>
          </a:prstGeom>
          <a:ln w="2159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9">
            <a:extLst>
              <a:ext uri="{FF2B5EF4-FFF2-40B4-BE49-F238E27FC236}">
                <a16:creationId xmlns:a16="http://schemas.microsoft.com/office/drawing/2014/main" id="{2668AB97-5125-4A02-92FE-D1AE7D80BE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5976" y="2471038"/>
            <a:ext cx="0" cy="1505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FAE89DBA-82C8-4D35-A764-1466E52B3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3317" y="3861815"/>
            <a:ext cx="46864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2897"/>
              </a:buClr>
              <a:buSzPct val="70000"/>
              <a:buFont typeface="Wingdings" pitchFamily="2" charset="2"/>
              <a:buChar char="§"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B28B034D-32B5-4317-82C9-AEE9F9A60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714" y="3905037"/>
            <a:ext cx="692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Time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24175135-A71B-420E-B8C3-51AC91A9C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760" y="2120380"/>
            <a:ext cx="606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U</a:t>
            </a:r>
            <a:r>
              <a:rPr lang="en-US" sz="1400" baseline="-25000" dirty="0" err="1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rms</a:t>
            </a:r>
            <a:endParaRPr lang="en-US" sz="1400" baseline="-2500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8B537D24-47B5-44B2-B7E2-B007DB239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660" y="2436494"/>
            <a:ext cx="5959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ea typeface="MS PGothic" pitchFamily="34" charset="-128"/>
              </a:rPr>
              <a:t>100%</a:t>
            </a:r>
          </a:p>
        </p:txBody>
      </p:sp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9EFF6790-E38E-4F80-A463-D39FAA84F76E}"/>
              </a:ext>
            </a:extLst>
          </p:cNvPr>
          <p:cNvCxnSpPr>
            <a:cxnSpLocks/>
          </p:cNvCxnSpPr>
          <p:nvPr/>
        </p:nvCxnSpPr>
        <p:spPr bwMode="gray">
          <a:xfrm flipH="1">
            <a:off x="4401969" y="2530882"/>
            <a:ext cx="4517788" cy="18733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2">
            <a:extLst>
              <a:ext uri="{FF2B5EF4-FFF2-40B4-BE49-F238E27FC236}">
                <a16:creationId xmlns:a16="http://schemas.microsoft.com/office/drawing/2014/main" id="{51C12C21-77D8-4435-875E-87AC813F2A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5" b="16804"/>
          <a:stretch/>
        </p:blipFill>
        <p:spPr>
          <a:xfrm>
            <a:off x="4502075" y="1040885"/>
            <a:ext cx="4014015" cy="967794"/>
          </a:xfrm>
          <a:prstGeom prst="rect">
            <a:avLst/>
          </a:prstGeom>
        </p:spPr>
      </p:pic>
      <p:sp>
        <p:nvSpPr>
          <p:cNvPr id="31" name="Text Box 20">
            <a:extLst>
              <a:ext uri="{FF2B5EF4-FFF2-40B4-BE49-F238E27FC236}">
                <a16:creationId xmlns:a16="http://schemas.microsoft.com/office/drawing/2014/main" id="{88CFB7B8-5177-42D0-87C8-4D9C5357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223" y="3344030"/>
            <a:ext cx="5174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ea typeface="MS PGothic" pitchFamily="34" charset="-128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10439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024336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Partida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4BB66AD-FFA5-4EB7-B2F9-8B68C7FFDB42}"/>
              </a:ext>
            </a:extLst>
          </p:cNvPr>
          <p:cNvSpPr txBox="1">
            <a:spLocks/>
          </p:cNvSpPr>
          <p:nvPr/>
        </p:nvSpPr>
        <p:spPr>
          <a:xfrm>
            <a:off x="260359" y="620250"/>
            <a:ext cx="7840033" cy="360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- Softstarter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5220323" y="1378902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b="1" dirty="0"/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13F26E49-222F-4384-B28A-6B35836A4A1C}"/>
              </a:ext>
            </a:extLst>
          </p:cNvPr>
          <p:cNvSpPr txBox="1">
            <a:spLocks/>
          </p:cNvSpPr>
          <p:nvPr/>
        </p:nvSpPr>
        <p:spPr>
          <a:xfrm>
            <a:off x="400121" y="644166"/>
            <a:ext cx="1698360" cy="9148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b="1" u="sng" dirty="0">
                <a:solidFill>
                  <a:srgbClr val="FF0000"/>
                </a:solidFill>
              </a:rPr>
              <a:t>Carga Leve</a:t>
            </a:r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81115453-AE06-4182-9029-C3F4F0D12122}"/>
              </a:ext>
            </a:extLst>
          </p:cNvPr>
          <p:cNvSpPr txBox="1">
            <a:spLocks/>
          </p:cNvSpPr>
          <p:nvPr/>
        </p:nvSpPr>
        <p:spPr>
          <a:xfrm>
            <a:off x="6591250" y="572577"/>
            <a:ext cx="1581150" cy="9148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b="1" u="sng" dirty="0">
                <a:solidFill>
                  <a:srgbClr val="FF0000"/>
                </a:solidFill>
              </a:rPr>
              <a:t>Carga Pesada</a:t>
            </a:r>
            <a:endParaRPr lang="pt-BR" sz="1800" u="sng" dirty="0">
              <a:solidFill>
                <a:srgbClr val="FF0000"/>
              </a:solidFill>
            </a:endParaRP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1B6F39A4-D82A-44DA-AC12-5598A35CD31D}"/>
              </a:ext>
            </a:extLst>
          </p:cNvPr>
          <p:cNvSpPr txBox="1">
            <a:spLocks/>
          </p:cNvSpPr>
          <p:nvPr/>
        </p:nvSpPr>
        <p:spPr>
          <a:xfrm>
            <a:off x="3641745" y="581554"/>
            <a:ext cx="1938367" cy="9148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b="1" u="sng" dirty="0">
                <a:solidFill>
                  <a:srgbClr val="FF0000"/>
                </a:solidFill>
              </a:rPr>
              <a:t>Carga Média</a:t>
            </a:r>
          </a:p>
        </p:txBody>
      </p:sp>
      <p:sp>
        <p:nvSpPr>
          <p:cNvPr id="35" name="Arc 13">
            <a:extLst>
              <a:ext uri="{FF2B5EF4-FFF2-40B4-BE49-F238E27FC236}">
                <a16:creationId xmlns:a16="http://schemas.microsoft.com/office/drawing/2014/main" id="{2CB8E7DE-9682-4FE3-8E27-B36C96580760}"/>
              </a:ext>
            </a:extLst>
          </p:cNvPr>
          <p:cNvSpPr>
            <a:spLocks/>
          </p:cNvSpPr>
          <p:nvPr/>
        </p:nvSpPr>
        <p:spPr bwMode="auto">
          <a:xfrm>
            <a:off x="378801" y="3513521"/>
            <a:ext cx="1362075" cy="11287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9716387C-5CE6-4EF4-8E75-A034DEA2760E}"/>
              </a:ext>
            </a:extLst>
          </p:cNvPr>
          <p:cNvSpPr>
            <a:spLocks/>
          </p:cNvSpPr>
          <p:nvPr/>
        </p:nvSpPr>
        <p:spPr bwMode="auto">
          <a:xfrm>
            <a:off x="378800" y="4267583"/>
            <a:ext cx="1352550" cy="366712"/>
          </a:xfrm>
          <a:custGeom>
            <a:avLst/>
            <a:gdLst>
              <a:gd name="T0" fmla="*/ 0 w 1705"/>
              <a:gd name="T1" fmla="*/ 2147483647 h 461"/>
              <a:gd name="T2" fmla="*/ 2147483647 w 1705"/>
              <a:gd name="T3" fmla="*/ 2147483647 h 461"/>
              <a:gd name="T4" fmla="*/ 2147483647 w 1705"/>
              <a:gd name="T5" fmla="*/ 2147483647 h 461"/>
              <a:gd name="T6" fmla="*/ 2147483647 w 1705"/>
              <a:gd name="T7" fmla="*/ 2147483647 h 461"/>
              <a:gd name="T8" fmla="*/ 2147483647 w 1705"/>
              <a:gd name="T9" fmla="*/ 0 h 461"/>
              <a:gd name="T10" fmla="*/ 2147483647 w 1705"/>
              <a:gd name="T11" fmla="*/ 0 h 461"/>
              <a:gd name="T12" fmla="*/ 2147483647 w 1705"/>
              <a:gd name="T13" fmla="*/ 0 h 461"/>
              <a:gd name="T14" fmla="*/ 2147483647 w 1705"/>
              <a:gd name="T15" fmla="*/ 0 h 461"/>
              <a:gd name="T16" fmla="*/ 2147483647 w 1705"/>
              <a:gd name="T17" fmla="*/ 0 h 461"/>
              <a:gd name="T18" fmla="*/ 2147483647 w 1705"/>
              <a:gd name="T19" fmla="*/ 0 h 461"/>
              <a:gd name="T20" fmla="*/ 2147483647 w 1705"/>
              <a:gd name="T21" fmla="*/ 2147483647 h 461"/>
              <a:gd name="T22" fmla="*/ 2147483647 w 1705"/>
              <a:gd name="T23" fmla="*/ 2147483647 h 461"/>
              <a:gd name="T24" fmla="*/ 2147483647 w 1705"/>
              <a:gd name="T25" fmla="*/ 2147483647 h 461"/>
              <a:gd name="T26" fmla="*/ 2147483647 w 1705"/>
              <a:gd name="T27" fmla="*/ 2147483647 h 4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05"/>
              <a:gd name="T43" fmla="*/ 0 h 461"/>
              <a:gd name="T44" fmla="*/ 1705 w 1705"/>
              <a:gd name="T45" fmla="*/ 461 h 4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05" h="461">
                <a:moveTo>
                  <a:pt x="0" y="301"/>
                </a:moveTo>
                <a:lnTo>
                  <a:pt x="30" y="244"/>
                </a:lnTo>
                <a:lnTo>
                  <a:pt x="98" y="188"/>
                </a:lnTo>
                <a:lnTo>
                  <a:pt x="226" y="75"/>
                </a:lnTo>
                <a:lnTo>
                  <a:pt x="441" y="0"/>
                </a:lnTo>
                <a:lnTo>
                  <a:pt x="833" y="0"/>
                </a:lnTo>
                <a:lnTo>
                  <a:pt x="1088" y="0"/>
                </a:lnTo>
                <a:lnTo>
                  <a:pt x="1274" y="0"/>
                </a:lnTo>
                <a:lnTo>
                  <a:pt x="1470" y="0"/>
                </a:lnTo>
                <a:lnTo>
                  <a:pt x="1617" y="0"/>
                </a:lnTo>
                <a:lnTo>
                  <a:pt x="1666" y="135"/>
                </a:lnTo>
                <a:lnTo>
                  <a:pt x="1685" y="229"/>
                </a:lnTo>
                <a:lnTo>
                  <a:pt x="1705" y="318"/>
                </a:lnTo>
                <a:lnTo>
                  <a:pt x="1705" y="461"/>
                </a:lnTo>
              </a:path>
            </a:pathLst>
          </a:custGeom>
          <a:noFill/>
          <a:ln w="28575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48">
            <a:extLst>
              <a:ext uri="{FF2B5EF4-FFF2-40B4-BE49-F238E27FC236}">
                <a16:creationId xmlns:a16="http://schemas.microsoft.com/office/drawing/2014/main" id="{6392D3CC-CFC6-41F4-B7DB-0C192040A097}"/>
              </a:ext>
            </a:extLst>
          </p:cNvPr>
          <p:cNvSpPr>
            <a:spLocks/>
          </p:cNvSpPr>
          <p:nvPr/>
        </p:nvSpPr>
        <p:spPr bwMode="auto">
          <a:xfrm>
            <a:off x="351961" y="1772816"/>
            <a:ext cx="1379537" cy="1211263"/>
          </a:xfrm>
          <a:custGeom>
            <a:avLst/>
            <a:gdLst>
              <a:gd name="T0" fmla="*/ 0 w 1738"/>
              <a:gd name="T1" fmla="*/ 2147483647 h 1528"/>
              <a:gd name="T2" fmla="*/ 2147483647 w 1738"/>
              <a:gd name="T3" fmla="*/ 2147483647 h 1528"/>
              <a:gd name="T4" fmla="*/ 2147483647 w 1738"/>
              <a:gd name="T5" fmla="*/ 2147483647 h 1528"/>
              <a:gd name="T6" fmla="*/ 2147483647 w 1738"/>
              <a:gd name="T7" fmla="*/ 2147483647 h 1528"/>
              <a:gd name="T8" fmla="*/ 2147483647 w 1738"/>
              <a:gd name="T9" fmla="*/ 2147483647 h 1528"/>
              <a:gd name="T10" fmla="*/ 2147483647 w 1738"/>
              <a:gd name="T11" fmla="*/ 0 h 1528"/>
              <a:gd name="T12" fmla="*/ 2147483647 w 1738"/>
              <a:gd name="T13" fmla="*/ 2147483647 h 1528"/>
              <a:gd name="T14" fmla="*/ 2147483647 w 1738"/>
              <a:gd name="T15" fmla="*/ 2147483647 h 1528"/>
              <a:gd name="T16" fmla="*/ 2147483647 w 1738"/>
              <a:gd name="T17" fmla="*/ 2147483647 h 15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8"/>
              <a:gd name="T28" fmla="*/ 0 h 1528"/>
              <a:gd name="T29" fmla="*/ 1738 w 1738"/>
              <a:gd name="T30" fmla="*/ 1528 h 15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8" h="1528">
                <a:moveTo>
                  <a:pt x="0" y="397"/>
                </a:moveTo>
                <a:lnTo>
                  <a:pt x="238" y="516"/>
                </a:lnTo>
                <a:lnTo>
                  <a:pt x="377" y="516"/>
                </a:lnTo>
                <a:lnTo>
                  <a:pt x="675" y="347"/>
                </a:lnTo>
                <a:lnTo>
                  <a:pt x="1023" y="79"/>
                </a:lnTo>
                <a:lnTo>
                  <a:pt x="1241" y="0"/>
                </a:lnTo>
                <a:lnTo>
                  <a:pt x="1350" y="79"/>
                </a:lnTo>
                <a:lnTo>
                  <a:pt x="1470" y="327"/>
                </a:lnTo>
                <a:lnTo>
                  <a:pt x="1738" y="152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49">
            <a:extLst>
              <a:ext uri="{FF2B5EF4-FFF2-40B4-BE49-F238E27FC236}">
                <a16:creationId xmlns:a16="http://schemas.microsoft.com/office/drawing/2014/main" id="{3B6B98FF-0AF1-46A6-B230-E8E547DC6DB4}"/>
              </a:ext>
            </a:extLst>
          </p:cNvPr>
          <p:cNvSpPr>
            <a:spLocks/>
          </p:cNvSpPr>
          <p:nvPr/>
        </p:nvSpPr>
        <p:spPr bwMode="auto">
          <a:xfrm>
            <a:off x="351961" y="2842790"/>
            <a:ext cx="1379537" cy="141288"/>
          </a:xfrm>
          <a:custGeom>
            <a:avLst/>
            <a:gdLst>
              <a:gd name="T0" fmla="*/ 0 w 1738"/>
              <a:gd name="T1" fmla="*/ 0 h 179"/>
              <a:gd name="T2" fmla="*/ 2147483647 w 1738"/>
              <a:gd name="T3" fmla="*/ 0 h 179"/>
              <a:gd name="T4" fmla="*/ 2147483647 w 1738"/>
              <a:gd name="T5" fmla="*/ 2147483647 h 179"/>
              <a:gd name="T6" fmla="*/ 0 w 1738"/>
              <a:gd name="T7" fmla="*/ 2147483647 h 179"/>
              <a:gd name="T8" fmla="*/ 0 w 1738"/>
              <a:gd name="T9" fmla="*/ 0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8"/>
              <a:gd name="T16" fmla="*/ 0 h 179"/>
              <a:gd name="T17" fmla="*/ 1738 w 1738"/>
              <a:gd name="T18" fmla="*/ 179 h 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8" h="179">
                <a:moveTo>
                  <a:pt x="0" y="0"/>
                </a:moveTo>
                <a:lnTo>
                  <a:pt x="1708" y="0"/>
                </a:lnTo>
                <a:lnTo>
                  <a:pt x="1738" y="179"/>
                </a:lnTo>
                <a:lnTo>
                  <a:pt x="0" y="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5D1DEEFA-256C-40FB-A448-0A62992F1C55}"/>
              </a:ext>
            </a:extLst>
          </p:cNvPr>
          <p:cNvSpPr>
            <a:spLocks/>
          </p:cNvSpPr>
          <p:nvPr/>
        </p:nvSpPr>
        <p:spPr bwMode="auto">
          <a:xfrm>
            <a:off x="351961" y="2366541"/>
            <a:ext cx="1347787" cy="455613"/>
          </a:xfrm>
          <a:custGeom>
            <a:avLst/>
            <a:gdLst>
              <a:gd name="T0" fmla="*/ 0 w 920"/>
              <a:gd name="T1" fmla="*/ 2147483647 h 287"/>
              <a:gd name="T2" fmla="*/ 2147483647 w 920"/>
              <a:gd name="T3" fmla="*/ 2147483647 h 287"/>
              <a:gd name="T4" fmla="*/ 2147483647 w 920"/>
              <a:gd name="T5" fmla="*/ 2147483647 h 287"/>
              <a:gd name="T6" fmla="*/ 2147483647 w 920"/>
              <a:gd name="T7" fmla="*/ 2147483647 h 287"/>
              <a:gd name="T8" fmla="*/ 2147483647 w 920"/>
              <a:gd name="T9" fmla="*/ 2147483647 h 287"/>
              <a:gd name="T10" fmla="*/ 2147483647 w 920"/>
              <a:gd name="T11" fmla="*/ 2147483647 h 287"/>
              <a:gd name="T12" fmla="*/ 2147483647 w 920"/>
              <a:gd name="T13" fmla="*/ 2147483647 h 287"/>
              <a:gd name="T14" fmla="*/ 2147483647 w 920"/>
              <a:gd name="T15" fmla="*/ 2147483647 h 287"/>
              <a:gd name="T16" fmla="*/ 2147483647 w 920"/>
              <a:gd name="T17" fmla="*/ 2147483647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0"/>
              <a:gd name="T28" fmla="*/ 0 h 287"/>
              <a:gd name="T29" fmla="*/ 920 w 920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0" h="287">
                <a:moveTo>
                  <a:pt x="0" y="283"/>
                </a:moveTo>
                <a:cubicBezTo>
                  <a:pt x="9" y="274"/>
                  <a:pt x="21" y="247"/>
                  <a:pt x="56" y="231"/>
                </a:cubicBezTo>
                <a:cubicBezTo>
                  <a:pt x="91" y="215"/>
                  <a:pt x="141" y="201"/>
                  <a:pt x="212" y="187"/>
                </a:cubicBezTo>
                <a:cubicBezTo>
                  <a:pt x="283" y="173"/>
                  <a:pt x="401" y="160"/>
                  <a:pt x="480" y="147"/>
                </a:cubicBezTo>
                <a:cubicBezTo>
                  <a:pt x="559" y="134"/>
                  <a:pt x="637" y="122"/>
                  <a:pt x="688" y="107"/>
                </a:cubicBezTo>
                <a:cubicBezTo>
                  <a:pt x="739" y="92"/>
                  <a:pt x="762" y="76"/>
                  <a:pt x="784" y="59"/>
                </a:cubicBezTo>
                <a:cubicBezTo>
                  <a:pt x="806" y="42"/>
                  <a:pt x="807" y="5"/>
                  <a:pt x="820" y="3"/>
                </a:cubicBezTo>
                <a:cubicBezTo>
                  <a:pt x="833" y="1"/>
                  <a:pt x="847" y="0"/>
                  <a:pt x="864" y="47"/>
                </a:cubicBezTo>
                <a:cubicBezTo>
                  <a:pt x="881" y="94"/>
                  <a:pt x="908" y="237"/>
                  <a:pt x="920" y="287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" name="Group 163">
            <a:extLst>
              <a:ext uri="{FF2B5EF4-FFF2-40B4-BE49-F238E27FC236}">
                <a16:creationId xmlns:a16="http://schemas.microsoft.com/office/drawing/2014/main" id="{F9454F60-15B3-46FF-A8A7-BF78E0CB4BA6}"/>
              </a:ext>
            </a:extLst>
          </p:cNvPr>
          <p:cNvGrpSpPr/>
          <p:nvPr/>
        </p:nvGrpSpPr>
        <p:grpSpPr>
          <a:xfrm>
            <a:off x="142411" y="1699432"/>
            <a:ext cx="1787525" cy="1536699"/>
            <a:chOff x="1259632" y="2724647"/>
            <a:chExt cx="1787525" cy="1536699"/>
          </a:xfrm>
        </p:grpSpPr>
        <p:sp>
          <p:nvSpPr>
            <p:cNvPr id="41" name="Rectangle 52">
              <a:extLst>
                <a:ext uri="{FF2B5EF4-FFF2-40B4-BE49-F238E27FC236}">
                  <a16:creationId xmlns:a16="http://schemas.microsoft.com/office/drawing/2014/main" id="{39EA62C5-85BD-43C9-92B2-078DC4E2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099" y="4045446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42" name="Rectangle 53">
              <a:extLst>
                <a:ext uri="{FF2B5EF4-FFF2-40B4-BE49-F238E27FC236}">
                  <a16:creationId xmlns:a16="http://schemas.microsoft.com/office/drawing/2014/main" id="{BB089D0A-F600-4756-BE98-34C9BE8D9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2781052"/>
              <a:ext cx="1095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T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43" name="Straight Arrow Connector 166">
              <a:extLst>
                <a:ext uri="{FF2B5EF4-FFF2-40B4-BE49-F238E27FC236}">
                  <a16:creationId xmlns:a16="http://schemas.microsoft.com/office/drawing/2014/main" id="{37D9ECC0-E6DF-46D3-9B96-F980B015C6A6}"/>
                </a:ext>
              </a:extLst>
            </p:cNvPr>
            <p:cNvCxnSpPr/>
            <p:nvPr/>
          </p:nvCxnSpPr>
          <p:spPr>
            <a:xfrm>
              <a:off x="1466007" y="4031655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167">
              <a:extLst>
                <a:ext uri="{FF2B5EF4-FFF2-40B4-BE49-F238E27FC236}">
                  <a16:creationId xmlns:a16="http://schemas.microsoft.com/office/drawing/2014/main" id="{DC3E06A8-F08B-42D1-A6A4-A0595458D42A}"/>
                </a:ext>
              </a:extLst>
            </p:cNvPr>
            <p:cNvCxnSpPr/>
            <p:nvPr/>
          </p:nvCxnSpPr>
          <p:spPr>
            <a:xfrm flipH="1" flipV="1">
              <a:off x="1466007" y="2724647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178">
            <a:extLst>
              <a:ext uri="{FF2B5EF4-FFF2-40B4-BE49-F238E27FC236}">
                <a16:creationId xmlns:a16="http://schemas.microsoft.com/office/drawing/2014/main" id="{B6F4F2B6-3362-4747-BC46-308F7FCD7419}"/>
              </a:ext>
            </a:extLst>
          </p:cNvPr>
          <p:cNvGrpSpPr/>
          <p:nvPr/>
        </p:nvGrpSpPr>
        <p:grpSpPr>
          <a:xfrm>
            <a:off x="202710" y="3331085"/>
            <a:ext cx="1739900" cy="1536699"/>
            <a:chOff x="1257449" y="4706094"/>
            <a:chExt cx="1739900" cy="1536699"/>
          </a:xfrm>
        </p:grpSpPr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ED367575-A7AB-4DEA-97FB-6F1C045A5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291" y="6026893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47" name="Rectangle 53">
              <a:extLst>
                <a:ext uri="{FF2B5EF4-FFF2-40B4-BE49-F238E27FC236}">
                  <a16:creationId xmlns:a16="http://schemas.microsoft.com/office/drawing/2014/main" id="{2F6FCD1B-343E-48FD-BEEC-48F16E13F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449" y="4762499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I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48" name="Straight Arrow Connector 181">
              <a:extLst>
                <a:ext uri="{FF2B5EF4-FFF2-40B4-BE49-F238E27FC236}">
                  <a16:creationId xmlns:a16="http://schemas.microsoft.com/office/drawing/2014/main" id="{72C123F3-F4C8-41F9-87B4-921FAEF20E78}"/>
                </a:ext>
              </a:extLst>
            </p:cNvPr>
            <p:cNvCxnSpPr/>
            <p:nvPr/>
          </p:nvCxnSpPr>
          <p:spPr>
            <a:xfrm>
              <a:off x="1416199" y="6013102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182">
              <a:extLst>
                <a:ext uri="{FF2B5EF4-FFF2-40B4-BE49-F238E27FC236}">
                  <a16:creationId xmlns:a16="http://schemas.microsoft.com/office/drawing/2014/main" id="{9F1F6CED-00DF-4D07-8FA5-2810022B7EE2}"/>
                </a:ext>
              </a:extLst>
            </p:cNvPr>
            <p:cNvCxnSpPr/>
            <p:nvPr/>
          </p:nvCxnSpPr>
          <p:spPr>
            <a:xfrm flipH="1" flipV="1">
              <a:off x="1416199" y="4706094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0" name="Picture 195">
            <a:extLst>
              <a:ext uri="{FF2B5EF4-FFF2-40B4-BE49-F238E27FC236}">
                <a16:creationId xmlns:a16="http://schemas.microsoft.com/office/drawing/2014/main" id="{A7F084AB-7E2D-48C3-9FF7-1B8253C328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44" y="5326355"/>
            <a:ext cx="983734" cy="614877"/>
          </a:xfrm>
          <a:prstGeom prst="rect">
            <a:avLst/>
          </a:prstGeom>
        </p:spPr>
      </p:pic>
      <p:sp>
        <p:nvSpPr>
          <p:cNvPr id="51" name="Arc 13">
            <a:extLst>
              <a:ext uri="{FF2B5EF4-FFF2-40B4-BE49-F238E27FC236}">
                <a16:creationId xmlns:a16="http://schemas.microsoft.com/office/drawing/2014/main" id="{5C3D5FAB-8271-4734-8FDC-75C0D1BA375C}"/>
              </a:ext>
            </a:extLst>
          </p:cNvPr>
          <p:cNvSpPr>
            <a:spLocks/>
          </p:cNvSpPr>
          <p:nvPr/>
        </p:nvSpPr>
        <p:spPr bwMode="auto">
          <a:xfrm>
            <a:off x="3740796" y="3514185"/>
            <a:ext cx="1362075" cy="11287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32">
            <a:extLst>
              <a:ext uri="{FF2B5EF4-FFF2-40B4-BE49-F238E27FC236}">
                <a16:creationId xmlns:a16="http://schemas.microsoft.com/office/drawing/2014/main" id="{0581FB9D-0AAD-4204-847E-D0BEE1DB7E0E}"/>
              </a:ext>
            </a:extLst>
          </p:cNvPr>
          <p:cNvSpPr>
            <a:spLocks/>
          </p:cNvSpPr>
          <p:nvPr/>
        </p:nvSpPr>
        <p:spPr bwMode="auto">
          <a:xfrm>
            <a:off x="3739208" y="4114916"/>
            <a:ext cx="1360487" cy="504295"/>
          </a:xfrm>
          <a:custGeom>
            <a:avLst/>
            <a:gdLst>
              <a:gd name="T0" fmla="*/ 0 w 1909"/>
              <a:gd name="T1" fmla="*/ 2147483647 h 733"/>
              <a:gd name="T2" fmla="*/ 2147483647 w 1909"/>
              <a:gd name="T3" fmla="*/ 2147483647 h 733"/>
              <a:gd name="T4" fmla="*/ 2147483647 w 1909"/>
              <a:gd name="T5" fmla="*/ 2147483647 h 733"/>
              <a:gd name="T6" fmla="*/ 2147483647 w 1909"/>
              <a:gd name="T7" fmla="*/ 2147483647 h 733"/>
              <a:gd name="T8" fmla="*/ 2147483647 w 1909"/>
              <a:gd name="T9" fmla="*/ 2147483647 h 733"/>
              <a:gd name="T10" fmla="*/ 2147483647 w 1909"/>
              <a:gd name="T11" fmla="*/ 0 h 733"/>
              <a:gd name="T12" fmla="*/ 2147483647 w 1909"/>
              <a:gd name="T13" fmla="*/ 0 h 733"/>
              <a:gd name="T14" fmla="*/ 2147483647 w 1909"/>
              <a:gd name="T15" fmla="*/ 0 h 733"/>
              <a:gd name="T16" fmla="*/ 2147483647 w 1909"/>
              <a:gd name="T17" fmla="*/ 0 h 733"/>
              <a:gd name="T18" fmla="*/ 2147483647 w 1909"/>
              <a:gd name="T19" fmla="*/ 2147483647 h 733"/>
              <a:gd name="T20" fmla="*/ 2147483647 w 1909"/>
              <a:gd name="T21" fmla="*/ 2147483647 h 733"/>
              <a:gd name="T22" fmla="*/ 2147483647 w 1909"/>
              <a:gd name="T23" fmla="*/ 2147483647 h 733"/>
              <a:gd name="T24" fmla="*/ 2147483647 w 1909"/>
              <a:gd name="T25" fmla="*/ 2147483647 h 733"/>
              <a:gd name="T26" fmla="*/ 2147483647 w 1909"/>
              <a:gd name="T27" fmla="*/ 2147483647 h 7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9"/>
              <a:gd name="T43" fmla="*/ 0 h 733"/>
              <a:gd name="T44" fmla="*/ 1909 w 1909"/>
              <a:gd name="T45" fmla="*/ 733 h 7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9" h="733">
                <a:moveTo>
                  <a:pt x="0" y="356"/>
                </a:moveTo>
                <a:lnTo>
                  <a:pt x="82" y="277"/>
                </a:lnTo>
                <a:lnTo>
                  <a:pt x="228" y="208"/>
                </a:lnTo>
                <a:lnTo>
                  <a:pt x="408" y="143"/>
                </a:lnTo>
                <a:lnTo>
                  <a:pt x="636" y="64"/>
                </a:lnTo>
                <a:lnTo>
                  <a:pt x="903" y="0"/>
                </a:lnTo>
                <a:lnTo>
                  <a:pt x="1321" y="0"/>
                </a:lnTo>
                <a:lnTo>
                  <a:pt x="1463" y="0"/>
                </a:lnTo>
                <a:lnTo>
                  <a:pt x="1670" y="0"/>
                </a:lnTo>
                <a:lnTo>
                  <a:pt x="1724" y="71"/>
                </a:lnTo>
                <a:lnTo>
                  <a:pt x="1822" y="259"/>
                </a:lnTo>
                <a:lnTo>
                  <a:pt x="1876" y="407"/>
                </a:lnTo>
                <a:lnTo>
                  <a:pt x="1909" y="595"/>
                </a:lnTo>
                <a:lnTo>
                  <a:pt x="1909" y="733"/>
                </a:lnTo>
              </a:path>
            </a:pathLst>
          </a:custGeom>
          <a:noFill/>
          <a:ln w="28575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8">
            <a:extLst>
              <a:ext uri="{FF2B5EF4-FFF2-40B4-BE49-F238E27FC236}">
                <a16:creationId xmlns:a16="http://schemas.microsoft.com/office/drawing/2014/main" id="{F3F69054-E4A6-4A60-A065-E0D83FC8ECFE}"/>
              </a:ext>
            </a:extLst>
          </p:cNvPr>
          <p:cNvSpPr>
            <a:spLocks/>
          </p:cNvSpPr>
          <p:nvPr/>
        </p:nvSpPr>
        <p:spPr bwMode="auto">
          <a:xfrm>
            <a:off x="3724920" y="1808970"/>
            <a:ext cx="1377950" cy="1209675"/>
          </a:xfrm>
          <a:custGeom>
            <a:avLst/>
            <a:gdLst>
              <a:gd name="T0" fmla="*/ 0 w 1736"/>
              <a:gd name="T1" fmla="*/ 2147483647 h 1523"/>
              <a:gd name="T2" fmla="*/ 2147483647 w 1736"/>
              <a:gd name="T3" fmla="*/ 2147483647 h 1523"/>
              <a:gd name="T4" fmla="*/ 2147483647 w 1736"/>
              <a:gd name="T5" fmla="*/ 2147483647 h 1523"/>
              <a:gd name="T6" fmla="*/ 2147483647 w 1736"/>
              <a:gd name="T7" fmla="*/ 2147483647 h 1523"/>
              <a:gd name="T8" fmla="*/ 2147483647 w 1736"/>
              <a:gd name="T9" fmla="*/ 2147483647 h 1523"/>
              <a:gd name="T10" fmla="*/ 2147483647 w 1736"/>
              <a:gd name="T11" fmla="*/ 0 h 1523"/>
              <a:gd name="T12" fmla="*/ 2147483647 w 1736"/>
              <a:gd name="T13" fmla="*/ 2147483647 h 1523"/>
              <a:gd name="T14" fmla="*/ 2147483647 w 1736"/>
              <a:gd name="T15" fmla="*/ 2147483647 h 1523"/>
              <a:gd name="T16" fmla="*/ 2147483647 w 1736"/>
              <a:gd name="T17" fmla="*/ 2147483647 h 1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6"/>
              <a:gd name="T28" fmla="*/ 0 h 1523"/>
              <a:gd name="T29" fmla="*/ 1736 w 1736"/>
              <a:gd name="T30" fmla="*/ 1523 h 15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6" h="1523">
                <a:moveTo>
                  <a:pt x="0" y="396"/>
                </a:moveTo>
                <a:lnTo>
                  <a:pt x="238" y="515"/>
                </a:lnTo>
                <a:lnTo>
                  <a:pt x="377" y="515"/>
                </a:lnTo>
                <a:lnTo>
                  <a:pt x="675" y="346"/>
                </a:lnTo>
                <a:lnTo>
                  <a:pt x="1022" y="79"/>
                </a:lnTo>
                <a:lnTo>
                  <a:pt x="1240" y="0"/>
                </a:lnTo>
                <a:lnTo>
                  <a:pt x="1349" y="79"/>
                </a:lnTo>
                <a:lnTo>
                  <a:pt x="1468" y="327"/>
                </a:lnTo>
                <a:lnTo>
                  <a:pt x="1736" y="1523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63">
            <a:extLst>
              <a:ext uri="{FF2B5EF4-FFF2-40B4-BE49-F238E27FC236}">
                <a16:creationId xmlns:a16="http://schemas.microsoft.com/office/drawing/2014/main" id="{3C68E839-89CC-4EB2-BE0C-4BAFCC5E6F01}"/>
              </a:ext>
            </a:extLst>
          </p:cNvPr>
          <p:cNvSpPr>
            <a:spLocks/>
          </p:cNvSpPr>
          <p:nvPr/>
        </p:nvSpPr>
        <p:spPr bwMode="auto">
          <a:xfrm>
            <a:off x="3723458" y="2461432"/>
            <a:ext cx="1369887" cy="557212"/>
          </a:xfrm>
          <a:custGeom>
            <a:avLst/>
            <a:gdLst>
              <a:gd name="T0" fmla="*/ 0 w 1746"/>
              <a:gd name="T1" fmla="*/ 2147483647 h 702"/>
              <a:gd name="T2" fmla="*/ 2147483647 w 1746"/>
              <a:gd name="T3" fmla="*/ 2147483647 h 702"/>
              <a:gd name="T4" fmla="*/ 2147483647 w 1746"/>
              <a:gd name="T5" fmla="*/ 2147483647 h 702"/>
              <a:gd name="T6" fmla="*/ 2147483647 w 1746"/>
              <a:gd name="T7" fmla="*/ 2147483647 h 702"/>
              <a:gd name="T8" fmla="*/ 2147483647 w 1746"/>
              <a:gd name="T9" fmla="*/ 2147483647 h 702"/>
              <a:gd name="T10" fmla="*/ 2147483647 w 1746"/>
              <a:gd name="T11" fmla="*/ 2147483647 h 702"/>
              <a:gd name="T12" fmla="*/ 2147483647 w 1746"/>
              <a:gd name="T13" fmla="*/ 0 h 702"/>
              <a:gd name="T14" fmla="*/ 2147483647 w 1746"/>
              <a:gd name="T15" fmla="*/ 2147483647 h 702"/>
              <a:gd name="T16" fmla="*/ 0 w 1746"/>
              <a:gd name="T17" fmla="*/ 2147483647 h 702"/>
              <a:gd name="T18" fmla="*/ 0 w 1746"/>
              <a:gd name="T19" fmla="*/ 2147483647 h 7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46"/>
              <a:gd name="T31" fmla="*/ 0 h 702"/>
              <a:gd name="T32" fmla="*/ 1746 w 1746"/>
              <a:gd name="T33" fmla="*/ 702 h 7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46" h="702">
                <a:moveTo>
                  <a:pt x="0" y="574"/>
                </a:moveTo>
                <a:lnTo>
                  <a:pt x="407" y="554"/>
                </a:lnTo>
                <a:lnTo>
                  <a:pt x="814" y="505"/>
                </a:lnTo>
                <a:lnTo>
                  <a:pt x="1111" y="425"/>
                </a:lnTo>
                <a:lnTo>
                  <a:pt x="1349" y="287"/>
                </a:lnTo>
                <a:lnTo>
                  <a:pt x="1478" y="168"/>
                </a:lnTo>
                <a:lnTo>
                  <a:pt x="1587" y="0"/>
                </a:lnTo>
                <a:lnTo>
                  <a:pt x="1746" y="702"/>
                </a:lnTo>
                <a:lnTo>
                  <a:pt x="0" y="692"/>
                </a:lnTo>
                <a:lnTo>
                  <a:pt x="0" y="574"/>
                </a:lnTo>
                <a:close/>
              </a:path>
            </a:pathLst>
          </a:custGeom>
          <a:solidFill>
            <a:schemeClr val="accent2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64">
            <a:extLst>
              <a:ext uri="{FF2B5EF4-FFF2-40B4-BE49-F238E27FC236}">
                <a16:creationId xmlns:a16="http://schemas.microsoft.com/office/drawing/2014/main" id="{8BEE045A-CF33-4EF8-9968-6E2426EB82FB}"/>
              </a:ext>
            </a:extLst>
          </p:cNvPr>
          <p:cNvSpPr>
            <a:spLocks/>
          </p:cNvSpPr>
          <p:nvPr/>
        </p:nvSpPr>
        <p:spPr bwMode="auto">
          <a:xfrm>
            <a:off x="3723458" y="2153458"/>
            <a:ext cx="1377825" cy="860425"/>
          </a:xfrm>
          <a:custGeom>
            <a:avLst/>
            <a:gdLst>
              <a:gd name="T0" fmla="*/ 0 w 940"/>
              <a:gd name="T1" fmla="*/ 2147483647 h 542"/>
              <a:gd name="T2" fmla="*/ 2147483647 w 940"/>
              <a:gd name="T3" fmla="*/ 2147483647 h 542"/>
              <a:gd name="T4" fmla="*/ 2147483647 w 940"/>
              <a:gd name="T5" fmla="*/ 2147483647 h 542"/>
              <a:gd name="T6" fmla="*/ 2147483647 w 940"/>
              <a:gd name="T7" fmla="*/ 2147483647 h 542"/>
              <a:gd name="T8" fmla="*/ 2147483647 w 940"/>
              <a:gd name="T9" fmla="*/ 2147483647 h 542"/>
              <a:gd name="T10" fmla="*/ 2147483647 w 940"/>
              <a:gd name="T11" fmla="*/ 2147483647 h 542"/>
              <a:gd name="T12" fmla="*/ 2147483647 w 940"/>
              <a:gd name="T13" fmla="*/ 2147483647 h 542"/>
              <a:gd name="T14" fmla="*/ 2147483647 w 940"/>
              <a:gd name="T15" fmla="*/ 2147483647 h 542"/>
              <a:gd name="T16" fmla="*/ 2147483647 w 940"/>
              <a:gd name="T17" fmla="*/ 2147483647 h 542"/>
              <a:gd name="T18" fmla="*/ 2147483647 w 940"/>
              <a:gd name="T19" fmla="*/ 2147483647 h 542"/>
              <a:gd name="T20" fmla="*/ 2147483647 w 940"/>
              <a:gd name="T21" fmla="*/ 2147483647 h 5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40"/>
              <a:gd name="T34" fmla="*/ 0 h 542"/>
              <a:gd name="T35" fmla="*/ 940 w 940"/>
              <a:gd name="T36" fmla="*/ 542 h 5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40" h="542">
                <a:moveTo>
                  <a:pt x="0" y="366"/>
                </a:moveTo>
                <a:cubicBezTo>
                  <a:pt x="12" y="362"/>
                  <a:pt x="35" y="351"/>
                  <a:pt x="72" y="342"/>
                </a:cubicBezTo>
                <a:cubicBezTo>
                  <a:pt x="109" y="333"/>
                  <a:pt x="166" y="325"/>
                  <a:pt x="220" y="314"/>
                </a:cubicBezTo>
                <a:cubicBezTo>
                  <a:pt x="274" y="303"/>
                  <a:pt x="340" y="287"/>
                  <a:pt x="396" y="274"/>
                </a:cubicBezTo>
                <a:cubicBezTo>
                  <a:pt x="452" y="261"/>
                  <a:pt x="503" y="250"/>
                  <a:pt x="556" y="234"/>
                </a:cubicBezTo>
                <a:cubicBezTo>
                  <a:pt x="609" y="218"/>
                  <a:pt x="675" y="203"/>
                  <a:pt x="712" y="178"/>
                </a:cubicBezTo>
                <a:cubicBezTo>
                  <a:pt x="749" y="153"/>
                  <a:pt x="760" y="109"/>
                  <a:pt x="776" y="82"/>
                </a:cubicBezTo>
                <a:cubicBezTo>
                  <a:pt x="792" y="55"/>
                  <a:pt x="795" y="0"/>
                  <a:pt x="808" y="14"/>
                </a:cubicBezTo>
                <a:cubicBezTo>
                  <a:pt x="821" y="28"/>
                  <a:pt x="838" y="112"/>
                  <a:pt x="852" y="166"/>
                </a:cubicBezTo>
                <a:cubicBezTo>
                  <a:pt x="866" y="220"/>
                  <a:pt x="877" y="279"/>
                  <a:pt x="892" y="342"/>
                </a:cubicBezTo>
                <a:cubicBezTo>
                  <a:pt x="907" y="405"/>
                  <a:pt x="930" y="500"/>
                  <a:pt x="940" y="542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" name="Group 150">
            <a:extLst>
              <a:ext uri="{FF2B5EF4-FFF2-40B4-BE49-F238E27FC236}">
                <a16:creationId xmlns:a16="http://schemas.microsoft.com/office/drawing/2014/main" id="{E2AA9935-CB91-423C-AA40-89520822E894}"/>
              </a:ext>
            </a:extLst>
          </p:cNvPr>
          <p:cNvGrpSpPr/>
          <p:nvPr/>
        </p:nvGrpSpPr>
        <p:grpSpPr>
          <a:xfrm>
            <a:off x="3903493" y="5117836"/>
            <a:ext cx="1031916" cy="1031916"/>
            <a:chOff x="-788552" y="4011530"/>
            <a:chExt cx="1457498" cy="1457498"/>
          </a:xfrm>
        </p:grpSpPr>
        <p:sp>
          <p:nvSpPr>
            <p:cNvPr id="57" name="Oval 151">
              <a:extLst>
                <a:ext uri="{FF2B5EF4-FFF2-40B4-BE49-F238E27FC236}">
                  <a16:creationId xmlns:a16="http://schemas.microsoft.com/office/drawing/2014/main" id="{542FC360-9C2B-45B1-8603-4C0CA6A6DC51}"/>
                </a:ext>
              </a:extLst>
            </p:cNvPr>
            <p:cNvSpPr/>
            <p:nvPr/>
          </p:nvSpPr>
          <p:spPr>
            <a:xfrm>
              <a:off x="-788552" y="4011530"/>
              <a:ext cx="1457498" cy="1457498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152">
              <a:extLst>
                <a:ext uri="{FF2B5EF4-FFF2-40B4-BE49-F238E27FC236}">
                  <a16:creationId xmlns:a16="http://schemas.microsoft.com/office/drawing/2014/main" id="{C3EC5389-C8DD-436D-9F80-A46C4343D4FD}"/>
                </a:ext>
              </a:extLst>
            </p:cNvPr>
            <p:cNvGrpSpPr/>
            <p:nvPr/>
          </p:nvGrpSpPr>
          <p:grpSpPr>
            <a:xfrm>
              <a:off x="-737376" y="4060247"/>
              <a:ext cx="1355146" cy="1360064"/>
              <a:chOff x="-1180551" y="4221087"/>
              <a:chExt cx="1355146" cy="1360064"/>
            </a:xfrm>
          </p:grpSpPr>
          <p:sp>
            <p:nvSpPr>
              <p:cNvPr id="59" name="Teardrop 153">
                <a:extLst>
                  <a:ext uri="{FF2B5EF4-FFF2-40B4-BE49-F238E27FC236}">
                    <a16:creationId xmlns:a16="http://schemas.microsoft.com/office/drawing/2014/main" id="{9C72E8EF-147B-40D7-8C61-564F0B8E093B}"/>
                  </a:ext>
                </a:extLst>
              </p:cNvPr>
              <p:cNvSpPr/>
              <p:nvPr/>
            </p:nvSpPr>
            <p:spPr>
              <a:xfrm rot="5400000">
                <a:off x="-833014" y="4461704"/>
                <a:ext cx="639983" cy="158750"/>
              </a:xfrm>
              <a:prstGeom prst="teardrop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ardrop 154">
                <a:extLst>
                  <a:ext uri="{FF2B5EF4-FFF2-40B4-BE49-F238E27FC236}">
                    <a16:creationId xmlns:a16="http://schemas.microsoft.com/office/drawing/2014/main" id="{D412C360-4403-4116-BE87-4F46B594071A}"/>
                  </a:ext>
                </a:extLst>
              </p:cNvPr>
              <p:cNvSpPr/>
              <p:nvPr/>
            </p:nvSpPr>
            <p:spPr>
              <a:xfrm rot="10950737">
                <a:off x="-465388" y="4824555"/>
                <a:ext cx="639983" cy="158750"/>
              </a:xfrm>
              <a:prstGeom prst="teardrop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ardrop 155">
                <a:extLst>
                  <a:ext uri="{FF2B5EF4-FFF2-40B4-BE49-F238E27FC236}">
                    <a16:creationId xmlns:a16="http://schemas.microsoft.com/office/drawing/2014/main" id="{0D10056E-307C-4B73-B726-97BCEB72FE56}"/>
                  </a:ext>
                </a:extLst>
              </p:cNvPr>
              <p:cNvSpPr/>
              <p:nvPr/>
            </p:nvSpPr>
            <p:spPr>
              <a:xfrm rot="16200000">
                <a:off x="-802645" y="5181785"/>
                <a:ext cx="639983" cy="158750"/>
              </a:xfrm>
              <a:prstGeom prst="teardrop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ardrop 156">
                <a:extLst>
                  <a:ext uri="{FF2B5EF4-FFF2-40B4-BE49-F238E27FC236}">
                    <a16:creationId xmlns:a16="http://schemas.microsoft.com/office/drawing/2014/main" id="{4EA3054F-BE73-423D-B340-B44C8FAC588B}"/>
                  </a:ext>
                </a:extLst>
              </p:cNvPr>
              <p:cNvSpPr/>
              <p:nvPr/>
            </p:nvSpPr>
            <p:spPr>
              <a:xfrm>
                <a:off x="-1180551" y="4844337"/>
                <a:ext cx="639983" cy="158750"/>
              </a:xfrm>
              <a:prstGeom prst="teardrop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157">
                <a:extLst>
                  <a:ext uri="{FF2B5EF4-FFF2-40B4-BE49-F238E27FC236}">
                    <a16:creationId xmlns:a16="http://schemas.microsoft.com/office/drawing/2014/main" id="{C75CA278-4532-4EAB-9FFE-D428FA49D201}"/>
                  </a:ext>
                </a:extLst>
              </p:cNvPr>
              <p:cNvSpPr/>
              <p:nvPr/>
            </p:nvSpPr>
            <p:spPr>
              <a:xfrm>
                <a:off x="-652402" y="4751696"/>
                <a:ext cx="298847" cy="29884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4" name="Group 168">
            <a:extLst>
              <a:ext uri="{FF2B5EF4-FFF2-40B4-BE49-F238E27FC236}">
                <a16:creationId xmlns:a16="http://schemas.microsoft.com/office/drawing/2014/main" id="{9DD3CA18-CF56-4038-8E19-B546CA4C7903}"/>
              </a:ext>
            </a:extLst>
          </p:cNvPr>
          <p:cNvGrpSpPr/>
          <p:nvPr/>
        </p:nvGrpSpPr>
        <p:grpSpPr>
          <a:xfrm>
            <a:off x="3510745" y="1700661"/>
            <a:ext cx="1787525" cy="1536699"/>
            <a:chOff x="3629521" y="2752353"/>
            <a:chExt cx="1787525" cy="1536699"/>
          </a:xfrm>
        </p:grpSpPr>
        <p:sp>
          <p:nvSpPr>
            <p:cNvPr id="65" name="Rectangle 52">
              <a:extLst>
                <a:ext uri="{FF2B5EF4-FFF2-40B4-BE49-F238E27FC236}">
                  <a16:creationId xmlns:a16="http://schemas.microsoft.com/office/drawing/2014/main" id="{697DF7AB-085F-469B-A41A-4EF891BAF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988" y="4073152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66" name="Rectangle 53">
              <a:extLst>
                <a:ext uri="{FF2B5EF4-FFF2-40B4-BE49-F238E27FC236}">
                  <a16:creationId xmlns:a16="http://schemas.microsoft.com/office/drawing/2014/main" id="{714E8ADB-1E0C-40E5-9FAB-A7544FAAD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521" y="2808758"/>
              <a:ext cx="1095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T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67" name="Straight Arrow Connector 171">
              <a:extLst>
                <a:ext uri="{FF2B5EF4-FFF2-40B4-BE49-F238E27FC236}">
                  <a16:creationId xmlns:a16="http://schemas.microsoft.com/office/drawing/2014/main" id="{9B04BA2F-927F-437C-B099-B9442C3E58B1}"/>
                </a:ext>
              </a:extLst>
            </p:cNvPr>
            <p:cNvCxnSpPr/>
            <p:nvPr/>
          </p:nvCxnSpPr>
          <p:spPr>
            <a:xfrm>
              <a:off x="3835896" y="4059361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172">
              <a:extLst>
                <a:ext uri="{FF2B5EF4-FFF2-40B4-BE49-F238E27FC236}">
                  <a16:creationId xmlns:a16="http://schemas.microsoft.com/office/drawing/2014/main" id="{958C3721-6C98-4EB6-B623-FF27641AE920}"/>
                </a:ext>
              </a:extLst>
            </p:cNvPr>
            <p:cNvCxnSpPr/>
            <p:nvPr/>
          </p:nvCxnSpPr>
          <p:spPr>
            <a:xfrm flipH="1" flipV="1">
              <a:off x="3835896" y="2752353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183">
            <a:extLst>
              <a:ext uri="{FF2B5EF4-FFF2-40B4-BE49-F238E27FC236}">
                <a16:creationId xmlns:a16="http://schemas.microsoft.com/office/drawing/2014/main" id="{00B319CE-A327-4094-8374-2529CE9D9717}"/>
              </a:ext>
            </a:extLst>
          </p:cNvPr>
          <p:cNvGrpSpPr/>
          <p:nvPr/>
        </p:nvGrpSpPr>
        <p:grpSpPr>
          <a:xfrm>
            <a:off x="3564707" y="3332314"/>
            <a:ext cx="1739900" cy="1536699"/>
            <a:chOff x="3705721" y="4753719"/>
            <a:chExt cx="1739900" cy="1536699"/>
          </a:xfrm>
        </p:grpSpPr>
        <p:sp>
          <p:nvSpPr>
            <p:cNvPr id="70" name="Rectangle 52">
              <a:extLst>
                <a:ext uri="{FF2B5EF4-FFF2-40B4-BE49-F238E27FC236}">
                  <a16:creationId xmlns:a16="http://schemas.microsoft.com/office/drawing/2014/main" id="{8EE0C0A0-9A67-4CA3-A3B0-3EC20EDF6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563" y="6074518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71" name="Rectangle 53">
              <a:extLst>
                <a:ext uri="{FF2B5EF4-FFF2-40B4-BE49-F238E27FC236}">
                  <a16:creationId xmlns:a16="http://schemas.microsoft.com/office/drawing/2014/main" id="{460E92DB-06C4-497B-9434-731ADDC62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721" y="4810124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I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72" name="Straight Arrow Connector 186">
              <a:extLst>
                <a:ext uri="{FF2B5EF4-FFF2-40B4-BE49-F238E27FC236}">
                  <a16:creationId xmlns:a16="http://schemas.microsoft.com/office/drawing/2014/main" id="{281C053F-EE9B-491E-8151-BB5BC7F03AF2}"/>
                </a:ext>
              </a:extLst>
            </p:cNvPr>
            <p:cNvCxnSpPr/>
            <p:nvPr/>
          </p:nvCxnSpPr>
          <p:spPr>
            <a:xfrm>
              <a:off x="3864471" y="6060727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187">
              <a:extLst>
                <a:ext uri="{FF2B5EF4-FFF2-40B4-BE49-F238E27FC236}">
                  <a16:creationId xmlns:a16="http://schemas.microsoft.com/office/drawing/2014/main" id="{8665D01A-B7AE-4AAA-A6EA-4333ACE6CA0B}"/>
                </a:ext>
              </a:extLst>
            </p:cNvPr>
            <p:cNvCxnSpPr/>
            <p:nvPr/>
          </p:nvCxnSpPr>
          <p:spPr>
            <a:xfrm flipH="1" flipV="1">
              <a:off x="3864471" y="4753719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Arc 13">
            <a:extLst>
              <a:ext uri="{FF2B5EF4-FFF2-40B4-BE49-F238E27FC236}">
                <a16:creationId xmlns:a16="http://schemas.microsoft.com/office/drawing/2014/main" id="{BC43ACFE-34F4-49AD-B965-9B4F40396F70}"/>
              </a:ext>
            </a:extLst>
          </p:cNvPr>
          <p:cNvSpPr>
            <a:spLocks/>
          </p:cNvSpPr>
          <p:nvPr/>
        </p:nvSpPr>
        <p:spPr bwMode="auto">
          <a:xfrm>
            <a:off x="6752864" y="3575618"/>
            <a:ext cx="1362075" cy="11287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10">
            <a:extLst>
              <a:ext uri="{FF2B5EF4-FFF2-40B4-BE49-F238E27FC236}">
                <a16:creationId xmlns:a16="http://schemas.microsoft.com/office/drawing/2014/main" id="{48CEFF48-3C5D-4FC8-9E07-E2B986AE80A4}"/>
              </a:ext>
            </a:extLst>
          </p:cNvPr>
          <p:cNvSpPr>
            <a:spLocks/>
          </p:cNvSpPr>
          <p:nvPr/>
        </p:nvSpPr>
        <p:spPr bwMode="auto">
          <a:xfrm>
            <a:off x="6743339" y="4044680"/>
            <a:ext cx="1371599" cy="664640"/>
          </a:xfrm>
          <a:custGeom>
            <a:avLst/>
            <a:gdLst>
              <a:gd name="T0" fmla="*/ 0 w 1828"/>
              <a:gd name="T1" fmla="*/ 2147483647 h 848"/>
              <a:gd name="T2" fmla="*/ 2147483647 w 1828"/>
              <a:gd name="T3" fmla="*/ 2147483647 h 848"/>
              <a:gd name="T4" fmla="*/ 2147483647 w 1828"/>
              <a:gd name="T5" fmla="*/ 2147483647 h 848"/>
              <a:gd name="T6" fmla="*/ 2147483647 w 1828"/>
              <a:gd name="T7" fmla="*/ 2147483647 h 848"/>
              <a:gd name="T8" fmla="*/ 2147483647 w 1828"/>
              <a:gd name="T9" fmla="*/ 0 h 848"/>
              <a:gd name="T10" fmla="*/ 2147483647 w 1828"/>
              <a:gd name="T11" fmla="*/ 0 h 848"/>
              <a:gd name="T12" fmla="*/ 2147483647 w 1828"/>
              <a:gd name="T13" fmla="*/ 0 h 848"/>
              <a:gd name="T14" fmla="*/ 2147483647 w 1828"/>
              <a:gd name="T15" fmla="*/ 0 h 848"/>
              <a:gd name="T16" fmla="*/ 2147483647 w 1828"/>
              <a:gd name="T17" fmla="*/ 0 h 848"/>
              <a:gd name="T18" fmla="*/ 2147483647 w 1828"/>
              <a:gd name="T19" fmla="*/ 0 h 848"/>
              <a:gd name="T20" fmla="*/ 2147483647 w 1828"/>
              <a:gd name="T21" fmla="*/ 2147483647 h 848"/>
              <a:gd name="T22" fmla="*/ 2147483647 w 1828"/>
              <a:gd name="T23" fmla="*/ 2147483647 h 848"/>
              <a:gd name="T24" fmla="*/ 2147483647 w 1828"/>
              <a:gd name="T25" fmla="*/ 2147483647 h 848"/>
              <a:gd name="T26" fmla="*/ 2147483647 w 1828"/>
              <a:gd name="T27" fmla="*/ 2147483647 h 848"/>
              <a:gd name="T28" fmla="*/ 2147483647 w 1828"/>
              <a:gd name="T29" fmla="*/ 2147483647 h 848"/>
              <a:gd name="T30" fmla="*/ 2147483647 w 1828"/>
              <a:gd name="T31" fmla="*/ 2147483647 h 848"/>
              <a:gd name="T32" fmla="*/ 2147483647 w 1828"/>
              <a:gd name="T33" fmla="*/ 2147483647 h 8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28"/>
              <a:gd name="T52" fmla="*/ 0 h 848"/>
              <a:gd name="T53" fmla="*/ 1828 w 1828"/>
              <a:gd name="T54" fmla="*/ 848 h 8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28" h="848">
                <a:moveTo>
                  <a:pt x="0" y="136"/>
                </a:moveTo>
                <a:lnTo>
                  <a:pt x="42" y="106"/>
                </a:lnTo>
                <a:lnTo>
                  <a:pt x="167" y="71"/>
                </a:lnTo>
                <a:lnTo>
                  <a:pt x="364" y="30"/>
                </a:lnTo>
                <a:lnTo>
                  <a:pt x="551" y="0"/>
                </a:lnTo>
                <a:lnTo>
                  <a:pt x="727" y="0"/>
                </a:lnTo>
                <a:lnTo>
                  <a:pt x="935" y="0"/>
                </a:lnTo>
                <a:lnTo>
                  <a:pt x="1174" y="0"/>
                </a:lnTo>
                <a:lnTo>
                  <a:pt x="1351" y="0"/>
                </a:lnTo>
                <a:lnTo>
                  <a:pt x="1506" y="0"/>
                </a:lnTo>
                <a:lnTo>
                  <a:pt x="1548" y="61"/>
                </a:lnTo>
                <a:lnTo>
                  <a:pt x="1631" y="176"/>
                </a:lnTo>
                <a:lnTo>
                  <a:pt x="1724" y="367"/>
                </a:lnTo>
                <a:lnTo>
                  <a:pt x="1787" y="578"/>
                </a:lnTo>
                <a:lnTo>
                  <a:pt x="1808" y="688"/>
                </a:lnTo>
                <a:lnTo>
                  <a:pt x="1818" y="788"/>
                </a:lnTo>
                <a:lnTo>
                  <a:pt x="1828" y="848"/>
                </a:lnTo>
              </a:path>
            </a:pathLst>
          </a:custGeom>
          <a:noFill/>
          <a:ln w="28575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38">
            <a:extLst>
              <a:ext uri="{FF2B5EF4-FFF2-40B4-BE49-F238E27FC236}">
                <a16:creationId xmlns:a16="http://schemas.microsoft.com/office/drawing/2014/main" id="{4B342443-09F8-4A4A-B214-F5EDEC762D6C}"/>
              </a:ext>
            </a:extLst>
          </p:cNvPr>
          <p:cNvSpPr>
            <a:spLocks/>
          </p:cNvSpPr>
          <p:nvPr/>
        </p:nvSpPr>
        <p:spPr bwMode="auto">
          <a:xfrm>
            <a:off x="6750063" y="1819266"/>
            <a:ext cx="1419225" cy="1246187"/>
          </a:xfrm>
          <a:custGeom>
            <a:avLst/>
            <a:gdLst>
              <a:gd name="T0" fmla="*/ 0 w 1787"/>
              <a:gd name="T1" fmla="*/ 2147483647 h 1570"/>
              <a:gd name="T2" fmla="*/ 2147483647 w 1787"/>
              <a:gd name="T3" fmla="*/ 2147483647 h 1570"/>
              <a:gd name="T4" fmla="*/ 2147483647 w 1787"/>
              <a:gd name="T5" fmla="*/ 2147483647 h 1570"/>
              <a:gd name="T6" fmla="*/ 2147483647 w 1787"/>
              <a:gd name="T7" fmla="*/ 2147483647 h 1570"/>
              <a:gd name="T8" fmla="*/ 2147483647 w 1787"/>
              <a:gd name="T9" fmla="*/ 2147483647 h 1570"/>
              <a:gd name="T10" fmla="*/ 2147483647 w 1787"/>
              <a:gd name="T11" fmla="*/ 0 h 1570"/>
              <a:gd name="T12" fmla="*/ 2147483647 w 1787"/>
              <a:gd name="T13" fmla="*/ 2147483647 h 1570"/>
              <a:gd name="T14" fmla="*/ 2147483647 w 1787"/>
              <a:gd name="T15" fmla="*/ 2147483647 h 1570"/>
              <a:gd name="T16" fmla="*/ 2147483647 w 1787"/>
              <a:gd name="T17" fmla="*/ 2147483647 h 15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7"/>
              <a:gd name="T28" fmla="*/ 0 h 1570"/>
              <a:gd name="T29" fmla="*/ 1787 w 1787"/>
              <a:gd name="T30" fmla="*/ 1570 h 15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7" h="1570">
                <a:moveTo>
                  <a:pt x="0" y="408"/>
                </a:moveTo>
                <a:lnTo>
                  <a:pt x="245" y="530"/>
                </a:lnTo>
                <a:lnTo>
                  <a:pt x="388" y="530"/>
                </a:lnTo>
                <a:lnTo>
                  <a:pt x="694" y="357"/>
                </a:lnTo>
                <a:lnTo>
                  <a:pt x="1052" y="81"/>
                </a:lnTo>
                <a:lnTo>
                  <a:pt x="1277" y="0"/>
                </a:lnTo>
                <a:lnTo>
                  <a:pt x="1389" y="81"/>
                </a:lnTo>
                <a:lnTo>
                  <a:pt x="1512" y="336"/>
                </a:lnTo>
                <a:lnTo>
                  <a:pt x="1787" y="157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43">
            <a:extLst>
              <a:ext uri="{FF2B5EF4-FFF2-40B4-BE49-F238E27FC236}">
                <a16:creationId xmlns:a16="http://schemas.microsoft.com/office/drawing/2014/main" id="{E9B2FD8C-D8C2-4E10-B98A-B9DEE6676153}"/>
              </a:ext>
            </a:extLst>
          </p:cNvPr>
          <p:cNvSpPr>
            <a:spLocks/>
          </p:cNvSpPr>
          <p:nvPr/>
        </p:nvSpPr>
        <p:spPr bwMode="auto">
          <a:xfrm>
            <a:off x="6742124" y="2686040"/>
            <a:ext cx="1435100" cy="379412"/>
          </a:xfrm>
          <a:custGeom>
            <a:avLst/>
            <a:gdLst>
              <a:gd name="T0" fmla="*/ 0 w 1809"/>
              <a:gd name="T1" fmla="*/ 2147483647 h 479"/>
              <a:gd name="T2" fmla="*/ 0 w 1809"/>
              <a:gd name="T3" fmla="*/ 0 h 479"/>
              <a:gd name="T4" fmla="*/ 2147483647 w 1809"/>
              <a:gd name="T5" fmla="*/ 0 h 479"/>
              <a:gd name="T6" fmla="*/ 2147483647 w 1809"/>
              <a:gd name="T7" fmla="*/ 2147483647 h 479"/>
              <a:gd name="T8" fmla="*/ 0 w 1809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9"/>
              <a:gd name="T16" fmla="*/ 0 h 479"/>
              <a:gd name="T17" fmla="*/ 1809 w 1809"/>
              <a:gd name="T18" fmla="*/ 479 h 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9" h="479">
                <a:moveTo>
                  <a:pt x="0" y="479"/>
                </a:moveTo>
                <a:lnTo>
                  <a:pt x="0" y="0"/>
                </a:lnTo>
                <a:lnTo>
                  <a:pt x="1686" y="0"/>
                </a:lnTo>
                <a:lnTo>
                  <a:pt x="1809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accent2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44">
            <a:extLst>
              <a:ext uri="{FF2B5EF4-FFF2-40B4-BE49-F238E27FC236}">
                <a16:creationId xmlns:a16="http://schemas.microsoft.com/office/drawing/2014/main" id="{45C44ABC-2078-4994-B021-BF5FC630493F}"/>
              </a:ext>
            </a:extLst>
          </p:cNvPr>
          <p:cNvSpPr>
            <a:spLocks/>
          </p:cNvSpPr>
          <p:nvPr/>
        </p:nvSpPr>
        <p:spPr bwMode="auto">
          <a:xfrm>
            <a:off x="6754825" y="2122478"/>
            <a:ext cx="1419225" cy="938213"/>
          </a:xfrm>
          <a:custGeom>
            <a:avLst/>
            <a:gdLst>
              <a:gd name="T0" fmla="*/ 0 w 968"/>
              <a:gd name="T1" fmla="*/ 2147483647 h 591"/>
              <a:gd name="T2" fmla="*/ 2147483647 w 968"/>
              <a:gd name="T3" fmla="*/ 2147483647 h 591"/>
              <a:gd name="T4" fmla="*/ 2147483647 w 968"/>
              <a:gd name="T5" fmla="*/ 2147483647 h 591"/>
              <a:gd name="T6" fmla="*/ 2147483647 w 968"/>
              <a:gd name="T7" fmla="*/ 2147483647 h 591"/>
              <a:gd name="T8" fmla="*/ 2147483647 w 968"/>
              <a:gd name="T9" fmla="*/ 2147483647 h 591"/>
              <a:gd name="T10" fmla="*/ 2147483647 w 968"/>
              <a:gd name="T11" fmla="*/ 2147483647 h 591"/>
              <a:gd name="T12" fmla="*/ 2147483647 w 968"/>
              <a:gd name="T13" fmla="*/ 2147483647 h 591"/>
              <a:gd name="T14" fmla="*/ 2147483647 w 968"/>
              <a:gd name="T15" fmla="*/ 2147483647 h 591"/>
              <a:gd name="T16" fmla="*/ 2147483647 w 968"/>
              <a:gd name="T17" fmla="*/ 2147483647 h 591"/>
              <a:gd name="T18" fmla="*/ 2147483647 w 968"/>
              <a:gd name="T19" fmla="*/ 2147483647 h 591"/>
              <a:gd name="T20" fmla="*/ 2147483647 w 968"/>
              <a:gd name="T21" fmla="*/ 2147483647 h 5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8"/>
              <a:gd name="T34" fmla="*/ 0 h 591"/>
              <a:gd name="T35" fmla="*/ 968 w 968"/>
              <a:gd name="T36" fmla="*/ 591 h 5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8" h="591">
                <a:moveTo>
                  <a:pt x="0" y="347"/>
                </a:moveTo>
                <a:cubicBezTo>
                  <a:pt x="6" y="329"/>
                  <a:pt x="13" y="311"/>
                  <a:pt x="28" y="299"/>
                </a:cubicBezTo>
                <a:cubicBezTo>
                  <a:pt x="43" y="287"/>
                  <a:pt x="35" y="284"/>
                  <a:pt x="92" y="275"/>
                </a:cubicBezTo>
                <a:cubicBezTo>
                  <a:pt x="149" y="266"/>
                  <a:pt x="283" y="252"/>
                  <a:pt x="372" y="243"/>
                </a:cubicBezTo>
                <a:cubicBezTo>
                  <a:pt x="461" y="234"/>
                  <a:pt x="569" y="228"/>
                  <a:pt x="628" y="219"/>
                </a:cubicBezTo>
                <a:cubicBezTo>
                  <a:pt x="687" y="210"/>
                  <a:pt x="703" y="208"/>
                  <a:pt x="728" y="187"/>
                </a:cubicBezTo>
                <a:cubicBezTo>
                  <a:pt x="753" y="166"/>
                  <a:pt x="760" y="124"/>
                  <a:pt x="776" y="95"/>
                </a:cubicBezTo>
                <a:cubicBezTo>
                  <a:pt x="792" y="66"/>
                  <a:pt x="811" y="0"/>
                  <a:pt x="824" y="11"/>
                </a:cubicBezTo>
                <a:cubicBezTo>
                  <a:pt x="837" y="22"/>
                  <a:pt x="842" y="106"/>
                  <a:pt x="856" y="163"/>
                </a:cubicBezTo>
                <a:cubicBezTo>
                  <a:pt x="870" y="220"/>
                  <a:pt x="889" y="280"/>
                  <a:pt x="908" y="351"/>
                </a:cubicBezTo>
                <a:cubicBezTo>
                  <a:pt x="927" y="422"/>
                  <a:pt x="956" y="541"/>
                  <a:pt x="968" y="591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" name="Group 158">
            <a:extLst>
              <a:ext uri="{FF2B5EF4-FFF2-40B4-BE49-F238E27FC236}">
                <a16:creationId xmlns:a16="http://schemas.microsoft.com/office/drawing/2014/main" id="{8BF57A7A-BAE5-479A-A6CB-70DE61C506DF}"/>
              </a:ext>
            </a:extLst>
          </p:cNvPr>
          <p:cNvGrpSpPr/>
          <p:nvPr/>
        </p:nvGrpSpPr>
        <p:grpSpPr>
          <a:xfrm>
            <a:off x="6855718" y="5029839"/>
            <a:ext cx="1207911" cy="1207911"/>
            <a:chOff x="6448252" y="1985790"/>
            <a:chExt cx="1207911" cy="1207911"/>
          </a:xfrm>
        </p:grpSpPr>
        <p:sp>
          <p:nvSpPr>
            <p:cNvPr id="80" name="Oval 159">
              <a:extLst>
                <a:ext uri="{FF2B5EF4-FFF2-40B4-BE49-F238E27FC236}">
                  <a16:creationId xmlns:a16="http://schemas.microsoft.com/office/drawing/2014/main" id="{301C28B1-3558-4E80-8091-DB217CE23E7B}"/>
                </a:ext>
              </a:extLst>
            </p:cNvPr>
            <p:cNvSpPr/>
            <p:nvPr/>
          </p:nvSpPr>
          <p:spPr>
            <a:xfrm>
              <a:off x="6448252" y="1985790"/>
              <a:ext cx="1207911" cy="1207911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Donut 11">
              <a:extLst>
                <a:ext uri="{FF2B5EF4-FFF2-40B4-BE49-F238E27FC236}">
                  <a16:creationId xmlns:a16="http://schemas.microsoft.com/office/drawing/2014/main" id="{E0B2A24C-3FDA-4427-B2D6-94FCB43F517C}"/>
                </a:ext>
              </a:extLst>
            </p:cNvPr>
            <p:cNvSpPr/>
            <p:nvPr/>
          </p:nvSpPr>
          <p:spPr>
            <a:xfrm>
              <a:off x="6568444" y="2105982"/>
              <a:ext cx="967526" cy="967526"/>
            </a:xfrm>
            <a:prstGeom prst="donut">
              <a:avLst>
                <a:gd name="adj" fmla="val 43996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Connector 161">
              <a:extLst>
                <a:ext uri="{FF2B5EF4-FFF2-40B4-BE49-F238E27FC236}">
                  <a16:creationId xmlns:a16="http://schemas.microsoft.com/office/drawing/2014/main" id="{C4317E7E-C213-4A01-97CB-3E4DDEDD77D0}"/>
                </a:ext>
              </a:extLst>
            </p:cNvPr>
            <p:cNvCxnSpPr>
              <a:stCxn id="81" idx="0"/>
              <a:endCxn id="81" idx="4"/>
            </p:cNvCxnSpPr>
            <p:nvPr/>
          </p:nvCxnSpPr>
          <p:spPr>
            <a:xfrm>
              <a:off x="7052207" y="2105982"/>
              <a:ext cx="0" cy="9675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62">
              <a:extLst>
                <a:ext uri="{FF2B5EF4-FFF2-40B4-BE49-F238E27FC236}">
                  <a16:creationId xmlns:a16="http://schemas.microsoft.com/office/drawing/2014/main" id="{1A594D0C-C4C3-481A-9BA1-7C5A7C68B928}"/>
                </a:ext>
              </a:extLst>
            </p:cNvPr>
            <p:cNvCxnSpPr>
              <a:stCxn id="81" idx="2"/>
              <a:endCxn id="81" idx="6"/>
            </p:cNvCxnSpPr>
            <p:nvPr/>
          </p:nvCxnSpPr>
          <p:spPr>
            <a:xfrm>
              <a:off x="6568444" y="2589745"/>
              <a:ext cx="96752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173">
            <a:extLst>
              <a:ext uri="{FF2B5EF4-FFF2-40B4-BE49-F238E27FC236}">
                <a16:creationId xmlns:a16="http://schemas.microsoft.com/office/drawing/2014/main" id="{74DE79B6-849F-4B27-BE1E-7E06C9F0DA00}"/>
              </a:ext>
            </a:extLst>
          </p:cNvPr>
          <p:cNvGrpSpPr/>
          <p:nvPr/>
        </p:nvGrpSpPr>
        <p:grpSpPr>
          <a:xfrm>
            <a:off x="6529152" y="1766519"/>
            <a:ext cx="1787525" cy="1536699"/>
            <a:chOff x="6140276" y="2708920"/>
            <a:chExt cx="1787525" cy="1536699"/>
          </a:xfrm>
        </p:grpSpPr>
        <p:sp>
          <p:nvSpPr>
            <p:cNvPr id="85" name="Rectangle 52">
              <a:extLst>
                <a:ext uri="{FF2B5EF4-FFF2-40B4-BE49-F238E27FC236}">
                  <a16:creationId xmlns:a16="http://schemas.microsoft.com/office/drawing/2014/main" id="{DF13E8B2-D460-4DF0-BE71-18DB78D7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743" y="4029719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86" name="Rectangle 53">
              <a:extLst>
                <a:ext uri="{FF2B5EF4-FFF2-40B4-BE49-F238E27FC236}">
                  <a16:creationId xmlns:a16="http://schemas.microsoft.com/office/drawing/2014/main" id="{613FA56F-C607-461A-9532-FA069674D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276" y="2765325"/>
              <a:ext cx="1095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T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87" name="Straight Arrow Connector 176">
              <a:extLst>
                <a:ext uri="{FF2B5EF4-FFF2-40B4-BE49-F238E27FC236}">
                  <a16:creationId xmlns:a16="http://schemas.microsoft.com/office/drawing/2014/main" id="{82C3D8A7-FFE0-4AEF-BA0D-3E8044F8D679}"/>
                </a:ext>
              </a:extLst>
            </p:cNvPr>
            <p:cNvCxnSpPr/>
            <p:nvPr/>
          </p:nvCxnSpPr>
          <p:spPr>
            <a:xfrm>
              <a:off x="6346651" y="4015928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177">
              <a:extLst>
                <a:ext uri="{FF2B5EF4-FFF2-40B4-BE49-F238E27FC236}">
                  <a16:creationId xmlns:a16="http://schemas.microsoft.com/office/drawing/2014/main" id="{77CD0A79-999B-4E87-989E-ACBF11418689}"/>
                </a:ext>
              </a:extLst>
            </p:cNvPr>
            <p:cNvCxnSpPr/>
            <p:nvPr/>
          </p:nvCxnSpPr>
          <p:spPr>
            <a:xfrm flipH="1" flipV="1">
              <a:off x="6346651" y="2708920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188">
            <a:extLst>
              <a:ext uri="{FF2B5EF4-FFF2-40B4-BE49-F238E27FC236}">
                <a16:creationId xmlns:a16="http://schemas.microsoft.com/office/drawing/2014/main" id="{C154E105-0B36-4D54-99E1-EC68A9DB1B87}"/>
              </a:ext>
            </a:extLst>
          </p:cNvPr>
          <p:cNvGrpSpPr/>
          <p:nvPr/>
        </p:nvGrpSpPr>
        <p:grpSpPr>
          <a:xfrm>
            <a:off x="6576776" y="3398172"/>
            <a:ext cx="1739900" cy="1536699"/>
            <a:chOff x="6156176" y="4730477"/>
            <a:chExt cx="1739900" cy="1536699"/>
          </a:xfrm>
        </p:grpSpPr>
        <p:sp>
          <p:nvSpPr>
            <p:cNvPr id="90" name="Rectangle 52">
              <a:extLst>
                <a:ext uri="{FF2B5EF4-FFF2-40B4-BE49-F238E27FC236}">
                  <a16:creationId xmlns:a16="http://schemas.microsoft.com/office/drawing/2014/main" id="{2FFF72F7-C758-44DD-A12E-ECBC8540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018" y="6051276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91" name="Rectangle 53">
              <a:extLst>
                <a:ext uri="{FF2B5EF4-FFF2-40B4-BE49-F238E27FC236}">
                  <a16:creationId xmlns:a16="http://schemas.microsoft.com/office/drawing/2014/main" id="{55C4774A-DF9C-44FA-A1B1-A47DE1C6A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176" y="4786882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I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92" name="Straight Arrow Connector 191">
              <a:extLst>
                <a:ext uri="{FF2B5EF4-FFF2-40B4-BE49-F238E27FC236}">
                  <a16:creationId xmlns:a16="http://schemas.microsoft.com/office/drawing/2014/main" id="{FB4AADE7-F9F5-47E7-9E6D-05B7D2F8C42F}"/>
                </a:ext>
              </a:extLst>
            </p:cNvPr>
            <p:cNvCxnSpPr/>
            <p:nvPr/>
          </p:nvCxnSpPr>
          <p:spPr>
            <a:xfrm>
              <a:off x="6314926" y="6037485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192">
              <a:extLst>
                <a:ext uri="{FF2B5EF4-FFF2-40B4-BE49-F238E27FC236}">
                  <a16:creationId xmlns:a16="http://schemas.microsoft.com/office/drawing/2014/main" id="{B1C80690-7FCD-419F-8EFE-675DA6D2DFA2}"/>
                </a:ext>
              </a:extLst>
            </p:cNvPr>
            <p:cNvCxnSpPr/>
            <p:nvPr/>
          </p:nvCxnSpPr>
          <p:spPr>
            <a:xfrm flipH="1" flipV="1">
              <a:off x="6314926" y="4730477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43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ac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00">
                                      <p:cBhvr>
                                        <p:cTn id="29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accel="8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0">
                                      <p:cBhvr>
                                        <p:cTn id="56" dur="6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6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6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accel="8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0">
                                      <p:cBhvr>
                                        <p:cTn id="86" dur="1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9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9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024336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Partida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4BB66AD-FFA5-4EB7-B2F9-8B68C7FFDB42}"/>
              </a:ext>
            </a:extLst>
          </p:cNvPr>
          <p:cNvSpPr txBox="1">
            <a:spLocks/>
          </p:cNvSpPr>
          <p:nvPr/>
        </p:nvSpPr>
        <p:spPr>
          <a:xfrm>
            <a:off x="260359" y="620250"/>
            <a:ext cx="7840033" cy="360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- Softstarter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5220323" y="1378902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EDE050-CE03-4253-9358-58D0DAA91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7"/>
          <a:stretch/>
        </p:blipFill>
        <p:spPr>
          <a:xfrm>
            <a:off x="812169" y="1343106"/>
            <a:ext cx="7519662" cy="46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024336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Partida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4BB66AD-FFA5-4EB7-B2F9-8B68C7FFDB42}"/>
              </a:ext>
            </a:extLst>
          </p:cNvPr>
          <p:cNvSpPr txBox="1">
            <a:spLocks/>
          </p:cNvSpPr>
          <p:nvPr/>
        </p:nvSpPr>
        <p:spPr>
          <a:xfrm>
            <a:off x="260359" y="620250"/>
            <a:ext cx="7840033" cy="360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- Softstarter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5220323" y="1378902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CF86B5-4416-4259-982A-F4A02AE05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5" b="8965"/>
          <a:stretch/>
        </p:blipFill>
        <p:spPr>
          <a:xfrm>
            <a:off x="1072542" y="1272750"/>
            <a:ext cx="6998915" cy="43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5220323" y="1378902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b="1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F8B251D-D388-44F6-B85B-E18C5F2F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882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Mais Informações:</a:t>
            </a:r>
          </a:p>
        </p:txBody>
      </p:sp>
      <p:sp>
        <p:nvSpPr>
          <p:cNvPr id="16" name="Título 2">
            <a:extLst>
              <a:ext uri="{FF2B5EF4-FFF2-40B4-BE49-F238E27FC236}">
                <a16:creationId xmlns:a16="http://schemas.microsoft.com/office/drawing/2014/main" id="{E545BFD9-9FF4-4439-B1FB-F9DDEB42ADA0}"/>
              </a:ext>
            </a:extLst>
          </p:cNvPr>
          <p:cNvSpPr txBox="1">
            <a:spLocks/>
          </p:cNvSpPr>
          <p:nvPr/>
        </p:nvSpPr>
        <p:spPr>
          <a:xfrm>
            <a:off x="827584" y="1417638"/>
            <a:ext cx="7859215" cy="158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Visite no Site: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www.safetycontrol.ind.br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clique nas categorias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Paralelogramo 16">
            <a:hlinkClick r:id="rId3"/>
            <a:extLst>
              <a:ext uri="{FF2B5EF4-FFF2-40B4-BE49-F238E27FC236}">
                <a16:creationId xmlns:a16="http://schemas.microsoft.com/office/drawing/2014/main" id="{3598462E-1B92-4CFA-8679-EFADEDC0B780}"/>
              </a:ext>
            </a:extLst>
          </p:cNvPr>
          <p:cNvSpPr/>
          <p:nvPr/>
        </p:nvSpPr>
        <p:spPr>
          <a:xfrm>
            <a:off x="624040" y="3002200"/>
            <a:ext cx="1788989" cy="78413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Automação Industrial</a:t>
            </a:r>
          </a:p>
        </p:txBody>
      </p:sp>
      <p:sp>
        <p:nvSpPr>
          <p:cNvPr id="21" name="Paralelogramo 20">
            <a:hlinkClick r:id="rId4"/>
            <a:extLst>
              <a:ext uri="{FF2B5EF4-FFF2-40B4-BE49-F238E27FC236}">
                <a16:creationId xmlns:a16="http://schemas.microsoft.com/office/drawing/2014/main" id="{3A1F386C-17C1-43A3-8295-308A8C97C7C0}"/>
              </a:ext>
            </a:extLst>
          </p:cNvPr>
          <p:cNvSpPr/>
          <p:nvPr/>
        </p:nvSpPr>
        <p:spPr>
          <a:xfrm>
            <a:off x="2711124" y="3002200"/>
            <a:ext cx="1788989" cy="78413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Controle de Máquinas</a:t>
            </a:r>
          </a:p>
        </p:txBody>
      </p:sp>
      <p:sp>
        <p:nvSpPr>
          <p:cNvPr id="22" name="Paralelogramo 21">
            <a:hlinkClick r:id="rId5"/>
            <a:extLst>
              <a:ext uri="{FF2B5EF4-FFF2-40B4-BE49-F238E27FC236}">
                <a16:creationId xmlns:a16="http://schemas.microsoft.com/office/drawing/2014/main" id="{86799BCE-3006-473A-9E3C-5217CF68321B}"/>
              </a:ext>
            </a:extLst>
          </p:cNvPr>
          <p:cNvSpPr/>
          <p:nvPr/>
        </p:nvSpPr>
        <p:spPr>
          <a:xfrm>
            <a:off x="4789432" y="3002200"/>
            <a:ext cx="1788989" cy="78413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Segurança de Máquinas</a:t>
            </a:r>
          </a:p>
        </p:txBody>
      </p:sp>
      <p:sp>
        <p:nvSpPr>
          <p:cNvPr id="23" name="Paralelogramo 22">
            <a:hlinkClick r:id="rId6"/>
            <a:extLst>
              <a:ext uri="{FF2B5EF4-FFF2-40B4-BE49-F238E27FC236}">
                <a16:creationId xmlns:a16="http://schemas.microsoft.com/office/drawing/2014/main" id="{A8D0895B-7BE5-467E-A237-3C0D239B82B8}"/>
              </a:ext>
            </a:extLst>
          </p:cNvPr>
          <p:cNvSpPr/>
          <p:nvPr/>
        </p:nvSpPr>
        <p:spPr>
          <a:xfrm>
            <a:off x="6863508" y="3002200"/>
            <a:ext cx="1788989" cy="78413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Soluções Industriais </a:t>
            </a:r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07E48D0E-6F28-4077-911A-D2C5D0E1864F}"/>
              </a:ext>
            </a:extLst>
          </p:cNvPr>
          <p:cNvSpPr txBox="1">
            <a:spLocks/>
          </p:cNvSpPr>
          <p:nvPr/>
        </p:nvSpPr>
        <p:spPr>
          <a:xfrm>
            <a:off x="4067944" y="4077072"/>
            <a:ext cx="4150949" cy="236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Fone: (41) 3242-0316</a:t>
            </a:r>
          </a:p>
          <a:p>
            <a:pPr algn="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(41) 3343-1574</a:t>
            </a:r>
          </a:p>
          <a:p>
            <a:pPr algn="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vendas@safetycontrol.ind.br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Plantão Técnico (41) 9 9999-2300</a:t>
            </a:r>
          </a:p>
        </p:txBody>
      </p:sp>
    </p:spTree>
    <p:extLst>
      <p:ext uri="{BB962C8B-B14F-4D97-AF65-F5344CB8AC3E}">
        <p14:creationId xmlns:p14="http://schemas.microsoft.com/office/powerpoint/2010/main" val="37867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653" y="0"/>
            <a:ext cx="9690653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42082A6-C0E1-45B4-A1BA-2FB5DB44D3F7}"/>
              </a:ext>
            </a:extLst>
          </p:cNvPr>
          <p:cNvSpPr txBox="1">
            <a:spLocks/>
          </p:cNvSpPr>
          <p:nvPr/>
        </p:nvSpPr>
        <p:spPr>
          <a:xfrm>
            <a:off x="457200" y="2130426"/>
            <a:ext cx="7772400" cy="288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5400" dirty="0">
              <a:latin typeface="Nexa XBold" pitchFamily="50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EBC342-62BA-476E-B402-C78BA01227E6}"/>
              </a:ext>
            </a:extLst>
          </p:cNvPr>
          <p:cNvSpPr txBox="1"/>
          <p:nvPr/>
        </p:nvSpPr>
        <p:spPr>
          <a:xfrm>
            <a:off x="4298673" y="1721482"/>
            <a:ext cx="478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Nexa Bold"/>
              </a:rPr>
              <a:t>Rastreabilidade</a:t>
            </a:r>
            <a:endParaRPr lang="pt-BR" sz="4400" b="1" dirty="0">
              <a:latin typeface="Nexa Bold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EBC342-62BA-476E-B402-C78BA01227E6}"/>
              </a:ext>
            </a:extLst>
          </p:cNvPr>
          <p:cNvSpPr txBox="1"/>
          <p:nvPr/>
        </p:nvSpPr>
        <p:spPr>
          <a:xfrm>
            <a:off x="650856" y="3710739"/>
            <a:ext cx="474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Nexa Bold"/>
              </a:rPr>
              <a:t>Download da Apresentação </a:t>
            </a:r>
            <a:endParaRPr lang="pt-BR" sz="2400" b="1" dirty="0">
              <a:latin typeface="Nexa Bold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37825" t="21453" r="40591" b="34251"/>
          <a:stretch/>
        </p:blipFill>
        <p:spPr>
          <a:xfrm>
            <a:off x="5588506" y="2552224"/>
            <a:ext cx="280831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3080" y="3739417"/>
            <a:ext cx="6400800" cy="1752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653" y="0"/>
            <a:ext cx="9690653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42082A6-C0E1-45B4-A1BA-2FB5DB44D3F7}"/>
              </a:ext>
            </a:extLst>
          </p:cNvPr>
          <p:cNvSpPr txBox="1">
            <a:spLocks/>
          </p:cNvSpPr>
          <p:nvPr/>
        </p:nvSpPr>
        <p:spPr>
          <a:xfrm>
            <a:off x="457200" y="2130426"/>
            <a:ext cx="7772400" cy="288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5400" dirty="0">
              <a:latin typeface="Nexa XBold" pitchFamily="50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EBC342-62BA-476E-B402-C78BA01227E6}"/>
              </a:ext>
            </a:extLst>
          </p:cNvPr>
          <p:cNvSpPr txBox="1"/>
          <p:nvPr/>
        </p:nvSpPr>
        <p:spPr>
          <a:xfrm>
            <a:off x="4298673" y="1721482"/>
            <a:ext cx="478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Nexa Bold"/>
              </a:rPr>
              <a:t>Rastreabilidade</a:t>
            </a:r>
            <a:endParaRPr lang="pt-BR" sz="4400" b="1" dirty="0">
              <a:latin typeface="Nexa Bold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15351"/>
          <a:stretch/>
        </p:blipFill>
        <p:spPr>
          <a:xfrm>
            <a:off x="2680548" y="3689037"/>
            <a:ext cx="3236249" cy="197084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36" y="2637926"/>
            <a:ext cx="2889624" cy="288962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44" y="2390750"/>
            <a:ext cx="2376596" cy="25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939" t="13579" r="40038" b="59844"/>
          <a:stretch/>
        </p:blipFill>
        <p:spPr>
          <a:xfrm>
            <a:off x="2676020" y="5289255"/>
            <a:ext cx="2548561" cy="73203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168352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</a:t>
            </a:r>
            <a:r>
              <a:rPr lang="pt-BR" sz="3200" dirty="0" smtClean="0"/>
              <a:t>Leitores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400044" y="850058"/>
            <a:ext cx="4752529" cy="4656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400" b="1" dirty="0" smtClean="0"/>
              <a:t>Leitores </a:t>
            </a:r>
            <a:r>
              <a:rPr lang="pt-BR" sz="2400" b="1" dirty="0" err="1" smtClean="0"/>
              <a:t>Hand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Held</a:t>
            </a:r>
            <a:r>
              <a:rPr lang="pt-BR" sz="2400" b="1" dirty="0" smtClean="0"/>
              <a:t> “Pistola”</a:t>
            </a:r>
            <a:endParaRPr lang="pt-BR" sz="2400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1" y="1409616"/>
            <a:ext cx="3024336" cy="30243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15351"/>
          <a:stretch/>
        </p:blipFill>
        <p:spPr>
          <a:xfrm>
            <a:off x="4792533" y="1948359"/>
            <a:ext cx="3590973" cy="218687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440605" y="835132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b="1" dirty="0" smtClean="0"/>
              <a:t>Leitores Fixos</a:t>
            </a:r>
            <a:endParaRPr lang="pt-BR" sz="2800" b="1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395537" y="4435532"/>
            <a:ext cx="8640959" cy="12165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 smtClean="0"/>
              <a:t>Para ambos modelos existem tecnologias de leituras dos tipos:</a:t>
            </a:r>
          </a:p>
          <a:p>
            <a:pPr marL="0" indent="0" algn="ctr">
              <a:buNone/>
            </a:pPr>
            <a:r>
              <a:rPr lang="pt-BR" sz="2000" b="1" dirty="0" smtClean="0"/>
              <a:t> 1 D (Barras) e 2 D ( </a:t>
            </a:r>
            <a:r>
              <a:rPr lang="pt-BR" sz="2000" b="1" dirty="0" err="1" smtClean="0"/>
              <a:t>Ex</a:t>
            </a:r>
            <a:r>
              <a:rPr lang="pt-BR" sz="2000" b="1" dirty="0" smtClean="0"/>
              <a:t>: QR </a:t>
            </a:r>
            <a:r>
              <a:rPr lang="pt-BR" sz="2000" b="1" dirty="0" err="1" smtClean="0"/>
              <a:t>Code</a:t>
            </a:r>
            <a:r>
              <a:rPr lang="pt-BR" sz="2000" b="1" dirty="0" smtClean="0"/>
              <a:t>)</a:t>
            </a:r>
            <a:endParaRPr lang="pt-BR" sz="2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46679" t="15548" r="40591" b="60828"/>
          <a:stretch/>
        </p:blipFill>
        <p:spPr>
          <a:xfrm>
            <a:off x="5512613" y="5229200"/>
            <a:ext cx="1036629" cy="10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168352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</a:t>
            </a:r>
            <a:r>
              <a:rPr lang="pt-BR" sz="3200" dirty="0" smtClean="0"/>
              <a:t>Leitores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400044" y="850058"/>
            <a:ext cx="6548220" cy="4656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400" b="1" dirty="0" smtClean="0"/>
              <a:t>Leitores </a:t>
            </a:r>
            <a:r>
              <a:rPr lang="pt-BR" sz="2400" b="1" dirty="0" err="1" smtClean="0"/>
              <a:t>Hand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Held</a:t>
            </a:r>
            <a:r>
              <a:rPr lang="pt-BR" sz="2400" b="1" dirty="0" smtClean="0"/>
              <a:t> “Pistola” - Características</a:t>
            </a:r>
            <a:endParaRPr lang="pt-BR" sz="2400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1" y="1409616"/>
            <a:ext cx="3024336" cy="3024336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683568" y="1361344"/>
            <a:ext cx="4608512" cy="39268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b="1" dirty="0" smtClean="0"/>
              <a:t>Alta Robustez e permitindo quedas </a:t>
            </a:r>
          </a:p>
          <a:p>
            <a:pPr marL="0" indent="0">
              <a:buNone/>
            </a:pPr>
            <a:r>
              <a:rPr lang="pt-BR" sz="1800" b="1" dirty="0" smtClean="0"/>
              <a:t>Grau de Proteção IP 65</a:t>
            </a:r>
          </a:p>
          <a:p>
            <a:pPr marL="0" indent="0">
              <a:buNone/>
            </a:pPr>
            <a:r>
              <a:rPr lang="pt-BR" sz="1800" b="1" dirty="0" smtClean="0"/>
              <a:t>Opções com ou sem fio via Bluetooth com alcances entre:</a:t>
            </a:r>
          </a:p>
          <a:p>
            <a:pPr marL="0" indent="0">
              <a:buNone/>
            </a:pPr>
            <a:r>
              <a:rPr lang="pt-BR" sz="1800" b="1" dirty="0" smtClean="0"/>
              <a:t>50 a 400 metros de distância entre base e leitor.</a:t>
            </a:r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sz="1800" b="1" dirty="0" smtClean="0"/>
              <a:t>Bases com comunicações nos seguintes protocolos </a:t>
            </a:r>
            <a:endParaRPr lang="pt-BR" sz="18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488" y="4941168"/>
            <a:ext cx="484064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9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0.47204 0.0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4BB66AD-FFA5-4EB7-B2F9-8B68C7FFDB42}"/>
              </a:ext>
            </a:extLst>
          </p:cNvPr>
          <p:cNvSpPr txBox="1">
            <a:spLocks/>
          </p:cNvSpPr>
          <p:nvPr/>
        </p:nvSpPr>
        <p:spPr>
          <a:xfrm>
            <a:off x="260359" y="620250"/>
            <a:ext cx="7840033" cy="360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- </a:t>
            </a:r>
            <a:r>
              <a:rPr lang="pt-BR" sz="2800" dirty="0" smtClean="0"/>
              <a:t>Leitores para códigos de barras 1D e 2D</a:t>
            </a:r>
            <a:endParaRPr lang="pt-BR" sz="2800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179511" y="620688"/>
            <a:ext cx="4306311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 smtClean="0"/>
              <a:t>Características do código – 1D </a:t>
            </a:r>
            <a:endParaRPr lang="pt-BR" sz="1800" b="1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0793ED5-106B-4CAB-83AC-1767379CD490}"/>
              </a:ext>
            </a:extLst>
          </p:cNvPr>
          <p:cNvCxnSpPr/>
          <p:nvPr/>
        </p:nvCxnSpPr>
        <p:spPr>
          <a:xfrm>
            <a:off x="4485823" y="1373587"/>
            <a:ext cx="0" cy="4935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0DEE9BDE-37FC-4833-BEE6-E76FF59B73C5}"/>
              </a:ext>
            </a:extLst>
          </p:cNvPr>
          <p:cNvSpPr/>
          <p:nvPr/>
        </p:nvSpPr>
        <p:spPr>
          <a:xfrm>
            <a:off x="520363" y="1620979"/>
            <a:ext cx="33035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Somente caracteres numéricos;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 smtClean="0"/>
          </a:p>
          <a:p>
            <a:r>
              <a:rPr lang="pt-BR" dirty="0" smtClean="0"/>
              <a:t>Normalmente em torno de 20 caracteres;</a:t>
            </a:r>
          </a:p>
          <a:p>
            <a:endParaRPr lang="pt-BR" dirty="0"/>
          </a:p>
          <a:p>
            <a:r>
              <a:rPr lang="pt-BR" dirty="0" smtClean="0"/>
              <a:t>Código mais comum utilizado;</a:t>
            </a:r>
          </a:p>
          <a:p>
            <a:endParaRPr lang="pt-BR" dirty="0"/>
          </a:p>
          <a:p>
            <a:r>
              <a:rPr lang="pt-BR" dirty="0" smtClean="0"/>
              <a:t>Leitores 1 D e 2 D podem efetuar a leitura;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168352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</a:t>
            </a:r>
            <a:r>
              <a:rPr lang="pt-BR" sz="3200" dirty="0" smtClean="0"/>
              <a:t>Leitores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4644008" y="620688"/>
            <a:ext cx="4306311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 smtClean="0"/>
              <a:t>Características do código – 2D </a:t>
            </a:r>
            <a:endParaRPr lang="pt-BR" sz="1800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l="7939" t="13579" r="40038" b="59844"/>
          <a:stretch/>
        </p:blipFill>
        <p:spPr>
          <a:xfrm>
            <a:off x="481455" y="5082194"/>
            <a:ext cx="3342437" cy="96006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46679" t="15548" r="40591" b="60828"/>
          <a:stretch/>
        </p:blipFill>
        <p:spPr>
          <a:xfrm>
            <a:off x="5863223" y="4801092"/>
            <a:ext cx="1458839" cy="1522267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0DEE9BDE-37FC-4833-BEE6-E76FF59B73C5}"/>
              </a:ext>
            </a:extLst>
          </p:cNvPr>
          <p:cNvSpPr/>
          <p:nvPr/>
        </p:nvSpPr>
        <p:spPr>
          <a:xfrm>
            <a:off x="4940879" y="1620979"/>
            <a:ext cx="33035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Possibilidade de trabalhar com caracteres alfanuméricos;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  <a:p>
            <a:r>
              <a:rPr lang="pt-BR" dirty="0" smtClean="0"/>
              <a:t>Código com ampla possibilidades de utilização:</a:t>
            </a:r>
          </a:p>
          <a:p>
            <a:endParaRPr lang="pt-BR" dirty="0"/>
          </a:p>
          <a:p>
            <a:r>
              <a:rPr lang="pt-BR" dirty="0" smtClean="0"/>
              <a:t>Possível utilização com mais de 7.000 caracteres;</a:t>
            </a:r>
          </a:p>
          <a:p>
            <a:endParaRPr lang="pt-BR" dirty="0"/>
          </a:p>
          <a:p>
            <a:r>
              <a:rPr lang="pt-BR" dirty="0" smtClean="0"/>
              <a:t>Somente leitores   2 D podem efetuar a leitura.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44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024336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Partida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4BB66AD-FFA5-4EB7-B2F9-8B68C7FFDB42}"/>
              </a:ext>
            </a:extLst>
          </p:cNvPr>
          <p:cNvSpPr txBox="1">
            <a:spLocks/>
          </p:cNvSpPr>
          <p:nvPr/>
        </p:nvSpPr>
        <p:spPr>
          <a:xfrm>
            <a:off x="260359" y="620250"/>
            <a:ext cx="7840033" cy="360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- Partida Direta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5587874" y="1197226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b="1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0793ED5-106B-4CAB-83AC-1767379CD490}"/>
              </a:ext>
            </a:extLst>
          </p:cNvPr>
          <p:cNvCxnSpPr/>
          <p:nvPr/>
        </p:nvCxnSpPr>
        <p:spPr>
          <a:xfrm>
            <a:off x="4485823" y="1373587"/>
            <a:ext cx="0" cy="4935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4">
            <a:extLst>
              <a:ext uri="{FF2B5EF4-FFF2-40B4-BE49-F238E27FC236}">
                <a16:creationId xmlns:a16="http://schemas.microsoft.com/office/drawing/2014/main" id="{8596F232-EED9-4CFE-A094-887D4045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56" y="4106918"/>
            <a:ext cx="7104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dirty="0"/>
              <a:t>8 x I</a:t>
            </a:r>
            <a:r>
              <a:rPr lang="en-GB" baseline="-25000" dirty="0"/>
              <a:t>n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4DDA2A1-397F-4E69-AAC7-EEEDF29C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909" y="4975336"/>
            <a:ext cx="34176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dirty="0"/>
              <a:t>I</a:t>
            </a:r>
            <a:r>
              <a:rPr lang="en-GB" baseline="-25000" dirty="0"/>
              <a:t>n</a:t>
            </a:r>
            <a:endParaRPr lang="en-GB" dirty="0"/>
          </a:p>
        </p:txBody>
      </p:sp>
      <p:sp>
        <p:nvSpPr>
          <p:cNvPr id="11" name="Arc 4">
            <a:extLst>
              <a:ext uri="{FF2B5EF4-FFF2-40B4-BE49-F238E27FC236}">
                <a16:creationId xmlns:a16="http://schemas.microsoft.com/office/drawing/2014/main" id="{619996FA-38B7-4028-B162-99F9A66BBC22}"/>
              </a:ext>
            </a:extLst>
          </p:cNvPr>
          <p:cNvSpPr>
            <a:spLocks/>
          </p:cNvSpPr>
          <p:nvPr/>
        </p:nvSpPr>
        <p:spPr bwMode="auto">
          <a:xfrm>
            <a:off x="1372238" y="4427098"/>
            <a:ext cx="1455999" cy="120359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279198A-B477-4C85-81F8-DCC4148F2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539" y="5697706"/>
            <a:ext cx="203260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>
              <a:lnSpc>
                <a:spcPct val="90000"/>
              </a:lnSpc>
              <a:spcBef>
                <a:spcPct val="0"/>
              </a:spcBef>
            </a:pPr>
            <a:r>
              <a:rPr lang="en-GB" sz="1600" dirty="0"/>
              <a:t>Velocidade do motor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0A6B6A55-55E1-41F7-831F-D84E78C38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335705"/>
            <a:ext cx="860813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>
              <a:lnSpc>
                <a:spcPct val="90000"/>
              </a:lnSpc>
              <a:spcBef>
                <a:spcPct val="0"/>
              </a:spcBef>
            </a:pPr>
            <a:r>
              <a:rPr lang="en-GB" sz="1600" dirty="0"/>
              <a:t>Corrente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70501106-F5A9-497B-8C90-D636046B99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2139" y="4243638"/>
            <a:ext cx="350562" cy="148404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D297A4D4-9E0D-4AFE-B181-C575A4B45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593" y="5311486"/>
            <a:ext cx="72449" cy="677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A5FBD53F-11F9-4544-B2B7-244ECB63BF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8043" y="5174767"/>
            <a:ext cx="215011" cy="13671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CB1F3DC1-7B02-4E85-AC1E-4C429CF482B7}"/>
              </a:ext>
            </a:extLst>
          </p:cNvPr>
          <p:cNvCxnSpPr>
            <a:cxnSpLocks/>
          </p:cNvCxnSpPr>
          <p:nvPr/>
        </p:nvCxnSpPr>
        <p:spPr>
          <a:xfrm flipV="1">
            <a:off x="1280648" y="3140968"/>
            <a:ext cx="37238" cy="2489724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7">
            <a:extLst>
              <a:ext uri="{FF2B5EF4-FFF2-40B4-BE49-F238E27FC236}">
                <a16:creationId xmlns:a16="http://schemas.microsoft.com/office/drawing/2014/main" id="{A33701DC-6596-4B31-A7D1-477E5E6FB79A}"/>
              </a:ext>
            </a:extLst>
          </p:cNvPr>
          <p:cNvCxnSpPr>
            <a:cxnSpLocks/>
          </p:cNvCxnSpPr>
          <p:nvPr/>
        </p:nvCxnSpPr>
        <p:spPr>
          <a:xfrm>
            <a:off x="1280648" y="5630692"/>
            <a:ext cx="167669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18">
            <a:extLst>
              <a:ext uri="{FF2B5EF4-FFF2-40B4-BE49-F238E27FC236}">
                <a16:creationId xmlns:a16="http://schemas.microsoft.com/office/drawing/2014/main" id="{0A70062F-D52A-47B5-8DC6-5730D1317EDA}"/>
              </a:ext>
            </a:extLst>
          </p:cNvPr>
          <p:cNvCxnSpPr>
            <a:cxnSpLocks/>
          </p:cNvCxnSpPr>
          <p:nvPr/>
        </p:nvCxnSpPr>
        <p:spPr>
          <a:xfrm flipV="1">
            <a:off x="1280648" y="4174004"/>
            <a:ext cx="0" cy="145745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 Box 14">
            <a:extLst>
              <a:ext uri="{FF2B5EF4-FFF2-40B4-BE49-F238E27FC236}">
                <a16:creationId xmlns:a16="http://schemas.microsoft.com/office/drawing/2014/main" id="{25816CF3-FC57-40EB-8D65-6F669FED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038" y="3157087"/>
            <a:ext cx="8146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dirty="0"/>
              <a:t>16 x I</a:t>
            </a:r>
            <a:r>
              <a:rPr lang="en-GB" baseline="-25000" dirty="0"/>
              <a:t>n</a:t>
            </a:r>
          </a:p>
        </p:txBody>
      </p:sp>
      <p:sp>
        <p:nvSpPr>
          <p:cNvPr id="27" name="Line 15">
            <a:extLst>
              <a:ext uri="{FF2B5EF4-FFF2-40B4-BE49-F238E27FC236}">
                <a16:creationId xmlns:a16="http://schemas.microsoft.com/office/drawing/2014/main" id="{E7F940E3-28F9-475C-81D6-8C919EC199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44119" y="3174038"/>
            <a:ext cx="293962" cy="11976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Connector 32">
            <a:extLst>
              <a:ext uri="{FF2B5EF4-FFF2-40B4-BE49-F238E27FC236}">
                <a16:creationId xmlns:a16="http://schemas.microsoft.com/office/drawing/2014/main" id="{725F0E42-8276-44B6-A7D1-61DFAD18CF0B}"/>
              </a:ext>
            </a:extLst>
          </p:cNvPr>
          <p:cNvCxnSpPr/>
          <p:nvPr/>
        </p:nvCxnSpPr>
        <p:spPr>
          <a:xfrm flipH="1" flipV="1">
            <a:off x="1317546" y="3142720"/>
            <a:ext cx="52342" cy="1298458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3CFA4BCF-6C71-48FF-B1D7-1BCA74C9F120}"/>
              </a:ext>
            </a:extLst>
          </p:cNvPr>
          <p:cNvSpPr txBox="1">
            <a:spLocks/>
          </p:cNvSpPr>
          <p:nvPr/>
        </p:nvSpPr>
        <p:spPr>
          <a:xfrm>
            <a:off x="179512" y="941541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Desvantagens Elétricas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61C5B255-8EA6-4BBB-B135-46FEB9168F23}"/>
              </a:ext>
            </a:extLst>
          </p:cNvPr>
          <p:cNvSpPr/>
          <p:nvPr/>
        </p:nvSpPr>
        <p:spPr>
          <a:xfrm>
            <a:off x="257655" y="1947691"/>
            <a:ext cx="4153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Alta corrente de partida;</a:t>
            </a:r>
          </a:p>
          <a:p>
            <a:endParaRPr lang="pt-BR" dirty="0"/>
          </a:p>
          <a:p>
            <a:r>
              <a:rPr lang="pt-BR" dirty="0"/>
              <a:t>Queda de tensão;</a:t>
            </a:r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D6B14102-A090-4A90-9939-C145C6CF3D50}"/>
              </a:ext>
            </a:extLst>
          </p:cNvPr>
          <p:cNvSpPr txBox="1">
            <a:spLocks/>
          </p:cNvSpPr>
          <p:nvPr/>
        </p:nvSpPr>
        <p:spPr>
          <a:xfrm>
            <a:off x="4572000" y="941541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Desvantagens Mecânicas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FE74024-416E-485C-9EA0-EE7364191090}"/>
              </a:ext>
            </a:extLst>
          </p:cNvPr>
          <p:cNvSpPr/>
          <p:nvPr/>
        </p:nvSpPr>
        <p:spPr>
          <a:xfrm>
            <a:off x="4650143" y="1947691"/>
            <a:ext cx="4153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Desgaste mecânico;</a:t>
            </a:r>
          </a:p>
          <a:p>
            <a:endParaRPr lang="pt-BR" dirty="0"/>
          </a:p>
          <a:p>
            <a:r>
              <a:rPr lang="pt-BR" dirty="0"/>
              <a:t>Danos à produção;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9C01C1A4-376E-445C-A9E5-4E2A7786C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118" y="4113943"/>
            <a:ext cx="19099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dirty="0"/>
              <a:t>1.5 – 2.5 x T</a:t>
            </a:r>
            <a:r>
              <a:rPr lang="en-GB" baseline="-25000" dirty="0"/>
              <a:t>n</a:t>
            </a: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1E7FDBAB-26B6-4FD0-A044-7AC4F490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283" y="4279021"/>
            <a:ext cx="6957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600" dirty="0"/>
              <a:t>Torque</a:t>
            </a:r>
            <a:endParaRPr lang="en-GB" sz="1600" dirty="0">
              <a:latin typeface="Times New Roman" pitchFamily="18" charset="0"/>
            </a:endParaRPr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id="{4A7684B8-05DB-4257-9BE2-2F7C511EB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256" y="4869733"/>
            <a:ext cx="4154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dirty="0"/>
              <a:t>T</a:t>
            </a:r>
            <a:r>
              <a:rPr lang="en-GB" baseline="-25000" dirty="0"/>
              <a:t>n</a:t>
            </a:r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C7EC0A5A-FFFA-43B9-B2F4-01D6686D7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902" y="5668822"/>
            <a:ext cx="20326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600" dirty="0"/>
              <a:t>Velocidade do motor</a:t>
            </a:r>
          </a:p>
        </p:txBody>
      </p:sp>
      <p:sp>
        <p:nvSpPr>
          <p:cNvPr id="39" name="Line 28">
            <a:extLst>
              <a:ext uri="{FF2B5EF4-FFF2-40B4-BE49-F238E27FC236}">
                <a16:creationId xmlns:a16="http://schemas.microsoft.com/office/drawing/2014/main" id="{787E8769-0E5E-4FD6-9033-FF1AE6CB0F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95714" y="5007483"/>
            <a:ext cx="158942" cy="12950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9">
            <a:extLst>
              <a:ext uri="{FF2B5EF4-FFF2-40B4-BE49-F238E27FC236}">
                <a16:creationId xmlns:a16="http://schemas.microsoft.com/office/drawing/2014/main" id="{807BBBAD-3DF9-463A-A907-F0E0A46714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1106" y="4482385"/>
            <a:ext cx="190730" cy="23076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DC1AFD96-27DA-4420-BE21-23FAF735FF9E}"/>
              </a:ext>
            </a:extLst>
          </p:cNvPr>
          <p:cNvSpPr>
            <a:spLocks/>
          </p:cNvSpPr>
          <p:nvPr/>
        </p:nvSpPr>
        <p:spPr bwMode="auto">
          <a:xfrm>
            <a:off x="5685176" y="4441178"/>
            <a:ext cx="1523489" cy="1169108"/>
          </a:xfrm>
          <a:custGeom>
            <a:avLst/>
            <a:gdLst/>
            <a:ahLst/>
            <a:cxnLst>
              <a:cxn ang="0">
                <a:pos x="0" y="347"/>
              </a:cxn>
              <a:cxn ang="0">
                <a:pos x="184" y="443"/>
              </a:cxn>
              <a:cxn ang="0">
                <a:pos x="472" y="451"/>
              </a:cxn>
              <a:cxn ang="0">
                <a:pos x="768" y="307"/>
              </a:cxn>
              <a:cxn ang="0">
                <a:pos x="1024" y="43"/>
              </a:cxn>
              <a:cxn ang="0">
                <a:pos x="1200" y="51"/>
              </a:cxn>
              <a:cxn ang="0">
                <a:pos x="1304" y="331"/>
              </a:cxn>
              <a:cxn ang="0">
                <a:pos x="1464" y="1315"/>
              </a:cxn>
            </a:cxnLst>
            <a:rect l="0" t="0" r="r" b="b"/>
            <a:pathLst>
              <a:path w="1464" h="1315">
                <a:moveTo>
                  <a:pt x="0" y="347"/>
                </a:moveTo>
                <a:cubicBezTo>
                  <a:pt x="58" y="387"/>
                  <a:pt x="105" y="426"/>
                  <a:pt x="184" y="443"/>
                </a:cubicBezTo>
                <a:cubicBezTo>
                  <a:pt x="263" y="460"/>
                  <a:pt x="375" y="474"/>
                  <a:pt x="472" y="451"/>
                </a:cubicBezTo>
                <a:cubicBezTo>
                  <a:pt x="569" y="428"/>
                  <a:pt x="676" y="375"/>
                  <a:pt x="768" y="307"/>
                </a:cubicBezTo>
                <a:cubicBezTo>
                  <a:pt x="860" y="239"/>
                  <a:pt x="952" y="86"/>
                  <a:pt x="1024" y="43"/>
                </a:cubicBezTo>
                <a:cubicBezTo>
                  <a:pt x="1096" y="0"/>
                  <a:pt x="1153" y="3"/>
                  <a:pt x="1200" y="51"/>
                </a:cubicBezTo>
                <a:cubicBezTo>
                  <a:pt x="1247" y="99"/>
                  <a:pt x="1260" y="120"/>
                  <a:pt x="1304" y="331"/>
                </a:cubicBezTo>
                <a:cubicBezTo>
                  <a:pt x="1348" y="542"/>
                  <a:pt x="1440" y="1155"/>
                  <a:pt x="1464" y="1315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Oval 34">
            <a:extLst>
              <a:ext uri="{FF2B5EF4-FFF2-40B4-BE49-F238E27FC236}">
                <a16:creationId xmlns:a16="http://schemas.microsoft.com/office/drawing/2014/main" id="{A999D186-03B0-47EB-B6CD-DAF8A801E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9870" y="4715500"/>
            <a:ext cx="75350" cy="7299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" name="Oval 35">
            <a:extLst>
              <a:ext uri="{FF2B5EF4-FFF2-40B4-BE49-F238E27FC236}">
                <a16:creationId xmlns:a16="http://schemas.microsoft.com/office/drawing/2014/main" id="{77D2CC34-696D-453E-867D-25558601E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574" y="5131105"/>
            <a:ext cx="76528" cy="718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44" name="Straight Arrow Connector 30">
            <a:extLst>
              <a:ext uri="{FF2B5EF4-FFF2-40B4-BE49-F238E27FC236}">
                <a16:creationId xmlns:a16="http://schemas.microsoft.com/office/drawing/2014/main" id="{36479999-91AA-4A48-802F-0FB7523EC889}"/>
              </a:ext>
            </a:extLst>
          </p:cNvPr>
          <p:cNvCxnSpPr/>
          <p:nvPr/>
        </p:nvCxnSpPr>
        <p:spPr>
          <a:xfrm>
            <a:off x="5699503" y="5611108"/>
            <a:ext cx="1689339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31">
            <a:extLst>
              <a:ext uri="{FF2B5EF4-FFF2-40B4-BE49-F238E27FC236}">
                <a16:creationId xmlns:a16="http://schemas.microsoft.com/office/drawing/2014/main" id="{DEF86C21-7E10-4D72-9728-024616182C2A}"/>
              </a:ext>
            </a:extLst>
          </p:cNvPr>
          <p:cNvCxnSpPr/>
          <p:nvPr/>
        </p:nvCxnSpPr>
        <p:spPr>
          <a:xfrm flipV="1">
            <a:off x="5699502" y="4143437"/>
            <a:ext cx="0" cy="146844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9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 animBg="1"/>
      <p:bldP spid="16" grpId="0" animBg="1"/>
      <p:bldP spid="17" grpId="0" animBg="1"/>
      <p:bldP spid="26" grpId="0"/>
      <p:bldP spid="27" grpId="0" animBg="1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024336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Partida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3">
            <a:extLst>
              <a:ext uri="{FF2B5EF4-FFF2-40B4-BE49-F238E27FC236}">
                <a16:creationId xmlns:a16="http://schemas.microsoft.com/office/drawing/2014/main" id="{DD9C7F4D-28D0-4887-AEB8-068EADD46EFC}"/>
              </a:ext>
            </a:extLst>
          </p:cNvPr>
          <p:cNvSpPr>
            <a:spLocks/>
          </p:cNvSpPr>
          <p:nvPr/>
        </p:nvSpPr>
        <p:spPr bwMode="auto">
          <a:xfrm>
            <a:off x="482113" y="4047248"/>
            <a:ext cx="1362075" cy="11287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58">
            <a:extLst>
              <a:ext uri="{FF2B5EF4-FFF2-40B4-BE49-F238E27FC236}">
                <a16:creationId xmlns:a16="http://schemas.microsoft.com/office/drawing/2014/main" id="{4043E2F4-65BC-480F-BC54-03391EA2AA55}"/>
              </a:ext>
            </a:extLst>
          </p:cNvPr>
          <p:cNvSpPr>
            <a:spLocks/>
          </p:cNvSpPr>
          <p:nvPr/>
        </p:nvSpPr>
        <p:spPr bwMode="auto">
          <a:xfrm>
            <a:off x="472574" y="1856393"/>
            <a:ext cx="1377950" cy="1209675"/>
          </a:xfrm>
          <a:custGeom>
            <a:avLst/>
            <a:gdLst>
              <a:gd name="T0" fmla="*/ 0 w 1736"/>
              <a:gd name="T1" fmla="*/ 2147483647 h 1523"/>
              <a:gd name="T2" fmla="*/ 2147483647 w 1736"/>
              <a:gd name="T3" fmla="*/ 2147483647 h 1523"/>
              <a:gd name="T4" fmla="*/ 2147483647 w 1736"/>
              <a:gd name="T5" fmla="*/ 2147483647 h 1523"/>
              <a:gd name="T6" fmla="*/ 2147483647 w 1736"/>
              <a:gd name="T7" fmla="*/ 2147483647 h 1523"/>
              <a:gd name="T8" fmla="*/ 2147483647 w 1736"/>
              <a:gd name="T9" fmla="*/ 2147483647 h 1523"/>
              <a:gd name="T10" fmla="*/ 2147483647 w 1736"/>
              <a:gd name="T11" fmla="*/ 0 h 1523"/>
              <a:gd name="T12" fmla="*/ 2147483647 w 1736"/>
              <a:gd name="T13" fmla="*/ 2147483647 h 1523"/>
              <a:gd name="T14" fmla="*/ 2147483647 w 1736"/>
              <a:gd name="T15" fmla="*/ 2147483647 h 1523"/>
              <a:gd name="T16" fmla="*/ 2147483647 w 1736"/>
              <a:gd name="T17" fmla="*/ 2147483647 h 1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6"/>
              <a:gd name="T28" fmla="*/ 0 h 1523"/>
              <a:gd name="T29" fmla="*/ 1736 w 1736"/>
              <a:gd name="T30" fmla="*/ 1523 h 15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6" h="1523">
                <a:moveTo>
                  <a:pt x="0" y="396"/>
                </a:moveTo>
                <a:lnTo>
                  <a:pt x="238" y="515"/>
                </a:lnTo>
                <a:lnTo>
                  <a:pt x="377" y="515"/>
                </a:lnTo>
                <a:lnTo>
                  <a:pt x="675" y="346"/>
                </a:lnTo>
                <a:lnTo>
                  <a:pt x="1022" y="79"/>
                </a:lnTo>
                <a:lnTo>
                  <a:pt x="1240" y="0"/>
                </a:lnTo>
                <a:lnTo>
                  <a:pt x="1349" y="79"/>
                </a:lnTo>
                <a:lnTo>
                  <a:pt x="1468" y="327"/>
                </a:lnTo>
                <a:lnTo>
                  <a:pt x="1736" y="1523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69">
            <a:extLst>
              <a:ext uri="{FF2B5EF4-FFF2-40B4-BE49-F238E27FC236}">
                <a16:creationId xmlns:a16="http://schemas.microsoft.com/office/drawing/2014/main" id="{7473562D-638F-4D2B-B3FA-56E0C8F69790}"/>
              </a:ext>
            </a:extLst>
          </p:cNvPr>
          <p:cNvGrpSpPr/>
          <p:nvPr/>
        </p:nvGrpSpPr>
        <p:grpSpPr>
          <a:xfrm>
            <a:off x="258399" y="1748084"/>
            <a:ext cx="1787525" cy="1536699"/>
            <a:chOff x="3629521" y="2752353"/>
            <a:chExt cx="1787525" cy="1536699"/>
          </a:xfrm>
        </p:grpSpPr>
        <p:sp>
          <p:nvSpPr>
            <p:cNvPr id="16" name="Rectangle 52">
              <a:extLst>
                <a:ext uri="{FF2B5EF4-FFF2-40B4-BE49-F238E27FC236}">
                  <a16:creationId xmlns:a16="http://schemas.microsoft.com/office/drawing/2014/main" id="{E40F3D15-5A78-4392-BDB2-AF284C401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988" y="4073152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17" name="Rectangle 53">
              <a:extLst>
                <a:ext uri="{FF2B5EF4-FFF2-40B4-BE49-F238E27FC236}">
                  <a16:creationId xmlns:a16="http://schemas.microsoft.com/office/drawing/2014/main" id="{CA7735F3-F1F9-418B-B917-DCCE24DEB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521" y="2808758"/>
              <a:ext cx="1095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T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23" name="Straight Arrow Connector 72">
              <a:extLst>
                <a:ext uri="{FF2B5EF4-FFF2-40B4-BE49-F238E27FC236}">
                  <a16:creationId xmlns:a16="http://schemas.microsoft.com/office/drawing/2014/main" id="{FDD3CB72-8BF9-40E9-A2DC-58AF3012F98F}"/>
                </a:ext>
              </a:extLst>
            </p:cNvPr>
            <p:cNvCxnSpPr/>
            <p:nvPr/>
          </p:nvCxnSpPr>
          <p:spPr>
            <a:xfrm>
              <a:off x="3835896" y="4059361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73">
              <a:extLst>
                <a:ext uri="{FF2B5EF4-FFF2-40B4-BE49-F238E27FC236}">
                  <a16:creationId xmlns:a16="http://schemas.microsoft.com/office/drawing/2014/main" id="{FE9CD8AF-9978-4831-949F-BE15A97FDE56}"/>
                </a:ext>
              </a:extLst>
            </p:cNvPr>
            <p:cNvCxnSpPr/>
            <p:nvPr/>
          </p:nvCxnSpPr>
          <p:spPr>
            <a:xfrm flipH="1" flipV="1">
              <a:off x="3835896" y="2752353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74">
            <a:extLst>
              <a:ext uri="{FF2B5EF4-FFF2-40B4-BE49-F238E27FC236}">
                <a16:creationId xmlns:a16="http://schemas.microsoft.com/office/drawing/2014/main" id="{241F2F80-04A9-4775-81B5-B1215045C3A7}"/>
              </a:ext>
            </a:extLst>
          </p:cNvPr>
          <p:cNvGrpSpPr/>
          <p:nvPr/>
        </p:nvGrpSpPr>
        <p:grpSpPr>
          <a:xfrm>
            <a:off x="306024" y="3862057"/>
            <a:ext cx="1739900" cy="1536699"/>
            <a:chOff x="3705721" y="4753719"/>
            <a:chExt cx="1739900" cy="1536699"/>
          </a:xfrm>
        </p:grpSpPr>
        <p:sp>
          <p:nvSpPr>
            <p:cNvPr id="26" name="Rectangle 52">
              <a:extLst>
                <a:ext uri="{FF2B5EF4-FFF2-40B4-BE49-F238E27FC236}">
                  <a16:creationId xmlns:a16="http://schemas.microsoft.com/office/drawing/2014/main" id="{6BC8568A-98AC-4F80-B9D2-8455DE954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563" y="6074518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27" name="Rectangle 53">
              <a:extLst>
                <a:ext uri="{FF2B5EF4-FFF2-40B4-BE49-F238E27FC236}">
                  <a16:creationId xmlns:a16="http://schemas.microsoft.com/office/drawing/2014/main" id="{246509B5-596A-465D-BB85-5B49CD7F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721" y="4810124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I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28" name="Straight Arrow Connector 77">
              <a:extLst>
                <a:ext uri="{FF2B5EF4-FFF2-40B4-BE49-F238E27FC236}">
                  <a16:creationId xmlns:a16="http://schemas.microsoft.com/office/drawing/2014/main" id="{68A0ACE4-6AC0-47DC-8499-4E744541E35A}"/>
                </a:ext>
              </a:extLst>
            </p:cNvPr>
            <p:cNvCxnSpPr/>
            <p:nvPr/>
          </p:nvCxnSpPr>
          <p:spPr>
            <a:xfrm>
              <a:off x="3864471" y="6060727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78">
              <a:extLst>
                <a:ext uri="{FF2B5EF4-FFF2-40B4-BE49-F238E27FC236}">
                  <a16:creationId xmlns:a16="http://schemas.microsoft.com/office/drawing/2014/main" id="{590C4C6C-A593-4C38-92E0-3E7F99E13229}"/>
                </a:ext>
              </a:extLst>
            </p:cNvPr>
            <p:cNvCxnSpPr/>
            <p:nvPr/>
          </p:nvCxnSpPr>
          <p:spPr>
            <a:xfrm flipH="1" flipV="1">
              <a:off x="3864471" y="4753719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Freeform 58">
            <a:extLst>
              <a:ext uri="{FF2B5EF4-FFF2-40B4-BE49-F238E27FC236}">
                <a16:creationId xmlns:a16="http://schemas.microsoft.com/office/drawing/2014/main" id="{88AABF38-C0C7-467D-B9C8-711C1527AD09}"/>
              </a:ext>
            </a:extLst>
          </p:cNvPr>
          <p:cNvSpPr>
            <a:spLocks/>
          </p:cNvSpPr>
          <p:nvPr/>
        </p:nvSpPr>
        <p:spPr bwMode="auto">
          <a:xfrm>
            <a:off x="477039" y="1863525"/>
            <a:ext cx="1377950" cy="1209675"/>
          </a:xfrm>
          <a:custGeom>
            <a:avLst/>
            <a:gdLst>
              <a:gd name="T0" fmla="*/ 0 w 1736"/>
              <a:gd name="T1" fmla="*/ 2147483647 h 1523"/>
              <a:gd name="T2" fmla="*/ 2147483647 w 1736"/>
              <a:gd name="T3" fmla="*/ 2147483647 h 1523"/>
              <a:gd name="T4" fmla="*/ 2147483647 w 1736"/>
              <a:gd name="T5" fmla="*/ 2147483647 h 1523"/>
              <a:gd name="T6" fmla="*/ 2147483647 w 1736"/>
              <a:gd name="T7" fmla="*/ 2147483647 h 1523"/>
              <a:gd name="T8" fmla="*/ 2147483647 w 1736"/>
              <a:gd name="T9" fmla="*/ 2147483647 h 1523"/>
              <a:gd name="T10" fmla="*/ 2147483647 w 1736"/>
              <a:gd name="T11" fmla="*/ 0 h 1523"/>
              <a:gd name="T12" fmla="*/ 2147483647 w 1736"/>
              <a:gd name="T13" fmla="*/ 2147483647 h 1523"/>
              <a:gd name="T14" fmla="*/ 2147483647 w 1736"/>
              <a:gd name="T15" fmla="*/ 2147483647 h 1523"/>
              <a:gd name="T16" fmla="*/ 2147483647 w 1736"/>
              <a:gd name="T17" fmla="*/ 2147483647 h 1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6"/>
              <a:gd name="T28" fmla="*/ 0 h 1523"/>
              <a:gd name="T29" fmla="*/ 1736 w 1736"/>
              <a:gd name="T30" fmla="*/ 1523 h 15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6" h="1523">
                <a:moveTo>
                  <a:pt x="0" y="396"/>
                </a:moveTo>
                <a:lnTo>
                  <a:pt x="238" y="515"/>
                </a:lnTo>
                <a:lnTo>
                  <a:pt x="377" y="515"/>
                </a:lnTo>
                <a:lnTo>
                  <a:pt x="675" y="346"/>
                </a:lnTo>
                <a:lnTo>
                  <a:pt x="1022" y="79"/>
                </a:lnTo>
                <a:lnTo>
                  <a:pt x="1240" y="0"/>
                </a:lnTo>
                <a:lnTo>
                  <a:pt x="1349" y="79"/>
                </a:lnTo>
                <a:lnTo>
                  <a:pt x="1468" y="327"/>
                </a:lnTo>
                <a:lnTo>
                  <a:pt x="1736" y="1523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Arc 13">
            <a:extLst>
              <a:ext uri="{FF2B5EF4-FFF2-40B4-BE49-F238E27FC236}">
                <a16:creationId xmlns:a16="http://schemas.microsoft.com/office/drawing/2014/main" id="{75863EAF-9F93-4584-A792-74334AFF4F80}"/>
              </a:ext>
            </a:extLst>
          </p:cNvPr>
          <p:cNvSpPr>
            <a:spLocks/>
          </p:cNvSpPr>
          <p:nvPr/>
        </p:nvSpPr>
        <p:spPr bwMode="auto">
          <a:xfrm>
            <a:off x="564902" y="4060673"/>
            <a:ext cx="1292259" cy="109331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2" name="Straight Connector 81">
            <a:extLst>
              <a:ext uri="{FF2B5EF4-FFF2-40B4-BE49-F238E27FC236}">
                <a16:creationId xmlns:a16="http://schemas.microsoft.com/office/drawing/2014/main" id="{C1372E0C-0493-4DE5-96EC-2D1F8E8567F8}"/>
              </a:ext>
            </a:extLst>
          </p:cNvPr>
          <p:cNvCxnSpPr/>
          <p:nvPr/>
        </p:nvCxnSpPr>
        <p:spPr>
          <a:xfrm flipV="1">
            <a:off x="477033" y="3157455"/>
            <a:ext cx="29923" cy="2000673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82">
            <a:extLst>
              <a:ext uri="{FF2B5EF4-FFF2-40B4-BE49-F238E27FC236}">
                <a16:creationId xmlns:a16="http://schemas.microsoft.com/office/drawing/2014/main" id="{AA923FA3-0410-4BAF-A79B-3C110E0197D3}"/>
              </a:ext>
            </a:extLst>
          </p:cNvPr>
          <p:cNvCxnSpPr/>
          <p:nvPr/>
        </p:nvCxnSpPr>
        <p:spPr>
          <a:xfrm flipH="1" flipV="1">
            <a:off x="506617" y="3159207"/>
            <a:ext cx="58285" cy="899951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Arc 13">
            <a:extLst>
              <a:ext uri="{FF2B5EF4-FFF2-40B4-BE49-F238E27FC236}">
                <a16:creationId xmlns:a16="http://schemas.microsoft.com/office/drawing/2014/main" id="{E028DCAF-4BA7-4FF1-817B-886924FEEFF8}"/>
              </a:ext>
            </a:extLst>
          </p:cNvPr>
          <p:cNvSpPr>
            <a:spLocks/>
          </p:cNvSpPr>
          <p:nvPr/>
        </p:nvSpPr>
        <p:spPr bwMode="auto">
          <a:xfrm>
            <a:off x="3800277" y="4037015"/>
            <a:ext cx="1362075" cy="11287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58">
            <a:extLst>
              <a:ext uri="{FF2B5EF4-FFF2-40B4-BE49-F238E27FC236}">
                <a16:creationId xmlns:a16="http://schemas.microsoft.com/office/drawing/2014/main" id="{57748D75-C7C0-4EED-ABC1-326A3EC9F800}"/>
              </a:ext>
            </a:extLst>
          </p:cNvPr>
          <p:cNvSpPr>
            <a:spLocks/>
          </p:cNvSpPr>
          <p:nvPr/>
        </p:nvSpPr>
        <p:spPr bwMode="auto">
          <a:xfrm>
            <a:off x="3784889" y="1864581"/>
            <a:ext cx="1377950" cy="1209675"/>
          </a:xfrm>
          <a:custGeom>
            <a:avLst/>
            <a:gdLst>
              <a:gd name="T0" fmla="*/ 0 w 1736"/>
              <a:gd name="T1" fmla="*/ 2147483647 h 1523"/>
              <a:gd name="T2" fmla="*/ 2147483647 w 1736"/>
              <a:gd name="T3" fmla="*/ 2147483647 h 1523"/>
              <a:gd name="T4" fmla="*/ 2147483647 w 1736"/>
              <a:gd name="T5" fmla="*/ 2147483647 h 1523"/>
              <a:gd name="T6" fmla="*/ 2147483647 w 1736"/>
              <a:gd name="T7" fmla="*/ 2147483647 h 1523"/>
              <a:gd name="T8" fmla="*/ 2147483647 w 1736"/>
              <a:gd name="T9" fmla="*/ 2147483647 h 1523"/>
              <a:gd name="T10" fmla="*/ 2147483647 w 1736"/>
              <a:gd name="T11" fmla="*/ 0 h 1523"/>
              <a:gd name="T12" fmla="*/ 2147483647 w 1736"/>
              <a:gd name="T13" fmla="*/ 2147483647 h 1523"/>
              <a:gd name="T14" fmla="*/ 2147483647 w 1736"/>
              <a:gd name="T15" fmla="*/ 2147483647 h 1523"/>
              <a:gd name="T16" fmla="*/ 2147483647 w 1736"/>
              <a:gd name="T17" fmla="*/ 2147483647 h 1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6"/>
              <a:gd name="T28" fmla="*/ 0 h 1523"/>
              <a:gd name="T29" fmla="*/ 1736 w 1736"/>
              <a:gd name="T30" fmla="*/ 1523 h 15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6" h="1523">
                <a:moveTo>
                  <a:pt x="0" y="396"/>
                </a:moveTo>
                <a:lnTo>
                  <a:pt x="238" y="515"/>
                </a:lnTo>
                <a:lnTo>
                  <a:pt x="377" y="515"/>
                </a:lnTo>
                <a:lnTo>
                  <a:pt x="675" y="346"/>
                </a:lnTo>
                <a:lnTo>
                  <a:pt x="1022" y="79"/>
                </a:lnTo>
                <a:lnTo>
                  <a:pt x="1240" y="0"/>
                </a:lnTo>
                <a:lnTo>
                  <a:pt x="1349" y="79"/>
                </a:lnTo>
                <a:lnTo>
                  <a:pt x="1468" y="327"/>
                </a:lnTo>
                <a:lnTo>
                  <a:pt x="1736" y="1523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63">
            <a:extLst>
              <a:ext uri="{FF2B5EF4-FFF2-40B4-BE49-F238E27FC236}">
                <a16:creationId xmlns:a16="http://schemas.microsoft.com/office/drawing/2014/main" id="{AADE9B33-1070-40F3-B255-F6C5C97DA5DA}"/>
              </a:ext>
            </a:extLst>
          </p:cNvPr>
          <p:cNvSpPr>
            <a:spLocks/>
          </p:cNvSpPr>
          <p:nvPr/>
        </p:nvSpPr>
        <p:spPr bwMode="auto">
          <a:xfrm>
            <a:off x="3783427" y="2517043"/>
            <a:ext cx="1369887" cy="557212"/>
          </a:xfrm>
          <a:custGeom>
            <a:avLst/>
            <a:gdLst>
              <a:gd name="T0" fmla="*/ 0 w 1746"/>
              <a:gd name="T1" fmla="*/ 2147483647 h 702"/>
              <a:gd name="T2" fmla="*/ 2147483647 w 1746"/>
              <a:gd name="T3" fmla="*/ 2147483647 h 702"/>
              <a:gd name="T4" fmla="*/ 2147483647 w 1746"/>
              <a:gd name="T5" fmla="*/ 2147483647 h 702"/>
              <a:gd name="T6" fmla="*/ 2147483647 w 1746"/>
              <a:gd name="T7" fmla="*/ 2147483647 h 702"/>
              <a:gd name="T8" fmla="*/ 2147483647 w 1746"/>
              <a:gd name="T9" fmla="*/ 2147483647 h 702"/>
              <a:gd name="T10" fmla="*/ 2147483647 w 1746"/>
              <a:gd name="T11" fmla="*/ 2147483647 h 702"/>
              <a:gd name="T12" fmla="*/ 2147483647 w 1746"/>
              <a:gd name="T13" fmla="*/ 0 h 702"/>
              <a:gd name="T14" fmla="*/ 2147483647 w 1746"/>
              <a:gd name="T15" fmla="*/ 2147483647 h 702"/>
              <a:gd name="T16" fmla="*/ 0 w 1746"/>
              <a:gd name="T17" fmla="*/ 2147483647 h 702"/>
              <a:gd name="T18" fmla="*/ 0 w 1746"/>
              <a:gd name="T19" fmla="*/ 2147483647 h 7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46"/>
              <a:gd name="T31" fmla="*/ 0 h 702"/>
              <a:gd name="T32" fmla="*/ 1746 w 1746"/>
              <a:gd name="T33" fmla="*/ 702 h 7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46" h="702">
                <a:moveTo>
                  <a:pt x="0" y="574"/>
                </a:moveTo>
                <a:lnTo>
                  <a:pt x="407" y="554"/>
                </a:lnTo>
                <a:lnTo>
                  <a:pt x="814" y="505"/>
                </a:lnTo>
                <a:lnTo>
                  <a:pt x="1111" y="425"/>
                </a:lnTo>
                <a:lnTo>
                  <a:pt x="1349" y="287"/>
                </a:lnTo>
                <a:lnTo>
                  <a:pt x="1478" y="168"/>
                </a:lnTo>
                <a:lnTo>
                  <a:pt x="1587" y="0"/>
                </a:lnTo>
                <a:lnTo>
                  <a:pt x="1746" y="702"/>
                </a:lnTo>
                <a:lnTo>
                  <a:pt x="0" y="692"/>
                </a:lnTo>
                <a:lnTo>
                  <a:pt x="0" y="574"/>
                </a:lnTo>
                <a:close/>
              </a:path>
            </a:pathLst>
          </a:custGeom>
          <a:solidFill>
            <a:schemeClr val="accent2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88">
            <a:extLst>
              <a:ext uri="{FF2B5EF4-FFF2-40B4-BE49-F238E27FC236}">
                <a16:creationId xmlns:a16="http://schemas.microsoft.com/office/drawing/2014/main" id="{B7CEB530-3522-4943-A496-3D7977A9CC16}"/>
              </a:ext>
            </a:extLst>
          </p:cNvPr>
          <p:cNvGrpSpPr/>
          <p:nvPr/>
        </p:nvGrpSpPr>
        <p:grpSpPr>
          <a:xfrm>
            <a:off x="3570714" y="1756272"/>
            <a:ext cx="1787525" cy="1536699"/>
            <a:chOff x="3629521" y="2752353"/>
            <a:chExt cx="1787525" cy="1536699"/>
          </a:xfrm>
        </p:grpSpPr>
        <p:sp>
          <p:nvSpPr>
            <p:cNvPr id="38" name="Rectangle 52">
              <a:extLst>
                <a:ext uri="{FF2B5EF4-FFF2-40B4-BE49-F238E27FC236}">
                  <a16:creationId xmlns:a16="http://schemas.microsoft.com/office/drawing/2014/main" id="{34DD73BC-2B38-42F6-B123-66111185E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988" y="4073152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39" name="Rectangle 53">
              <a:extLst>
                <a:ext uri="{FF2B5EF4-FFF2-40B4-BE49-F238E27FC236}">
                  <a16:creationId xmlns:a16="http://schemas.microsoft.com/office/drawing/2014/main" id="{660E21B0-1985-4B87-8830-081F78A85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521" y="2808758"/>
              <a:ext cx="1095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T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40" name="Straight Arrow Connector 91">
              <a:extLst>
                <a:ext uri="{FF2B5EF4-FFF2-40B4-BE49-F238E27FC236}">
                  <a16:creationId xmlns:a16="http://schemas.microsoft.com/office/drawing/2014/main" id="{84829C0B-FDCA-4226-873B-847289BFDB15}"/>
                </a:ext>
              </a:extLst>
            </p:cNvPr>
            <p:cNvCxnSpPr/>
            <p:nvPr/>
          </p:nvCxnSpPr>
          <p:spPr>
            <a:xfrm>
              <a:off x="3835896" y="4059361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92">
              <a:extLst>
                <a:ext uri="{FF2B5EF4-FFF2-40B4-BE49-F238E27FC236}">
                  <a16:creationId xmlns:a16="http://schemas.microsoft.com/office/drawing/2014/main" id="{B593D3F9-0C13-4EAA-A624-9A1613DF5BA0}"/>
                </a:ext>
              </a:extLst>
            </p:cNvPr>
            <p:cNvCxnSpPr/>
            <p:nvPr/>
          </p:nvCxnSpPr>
          <p:spPr>
            <a:xfrm flipH="1" flipV="1">
              <a:off x="3835896" y="2752353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93">
            <a:extLst>
              <a:ext uri="{FF2B5EF4-FFF2-40B4-BE49-F238E27FC236}">
                <a16:creationId xmlns:a16="http://schemas.microsoft.com/office/drawing/2014/main" id="{CB18E487-A51C-4344-9C1A-343E63143851}"/>
              </a:ext>
            </a:extLst>
          </p:cNvPr>
          <p:cNvGrpSpPr/>
          <p:nvPr/>
        </p:nvGrpSpPr>
        <p:grpSpPr>
          <a:xfrm>
            <a:off x="3624188" y="3851824"/>
            <a:ext cx="1739900" cy="1536699"/>
            <a:chOff x="3705721" y="4753719"/>
            <a:chExt cx="1739900" cy="1536699"/>
          </a:xfrm>
        </p:grpSpPr>
        <p:sp>
          <p:nvSpPr>
            <p:cNvPr id="43" name="Rectangle 52">
              <a:extLst>
                <a:ext uri="{FF2B5EF4-FFF2-40B4-BE49-F238E27FC236}">
                  <a16:creationId xmlns:a16="http://schemas.microsoft.com/office/drawing/2014/main" id="{3E46EA19-AA05-42CF-86F1-4B428C72C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563" y="6074518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44" name="Rectangle 53">
              <a:extLst>
                <a:ext uri="{FF2B5EF4-FFF2-40B4-BE49-F238E27FC236}">
                  <a16:creationId xmlns:a16="http://schemas.microsoft.com/office/drawing/2014/main" id="{2E3E0D47-74E0-4007-BB1B-19AFDBD77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721" y="4810124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I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45" name="Straight Arrow Connector 96">
              <a:extLst>
                <a:ext uri="{FF2B5EF4-FFF2-40B4-BE49-F238E27FC236}">
                  <a16:creationId xmlns:a16="http://schemas.microsoft.com/office/drawing/2014/main" id="{392E033C-5310-4C4D-892D-D48A8099FC7B}"/>
                </a:ext>
              </a:extLst>
            </p:cNvPr>
            <p:cNvCxnSpPr/>
            <p:nvPr/>
          </p:nvCxnSpPr>
          <p:spPr>
            <a:xfrm>
              <a:off x="3864471" y="6060727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97">
              <a:extLst>
                <a:ext uri="{FF2B5EF4-FFF2-40B4-BE49-F238E27FC236}">
                  <a16:creationId xmlns:a16="http://schemas.microsoft.com/office/drawing/2014/main" id="{80B3C0E6-9B39-406A-8D32-6CB5707F8BC0}"/>
                </a:ext>
              </a:extLst>
            </p:cNvPr>
            <p:cNvCxnSpPr/>
            <p:nvPr/>
          </p:nvCxnSpPr>
          <p:spPr>
            <a:xfrm flipH="1" flipV="1">
              <a:off x="3864471" y="4753719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Freeform 58">
            <a:extLst>
              <a:ext uri="{FF2B5EF4-FFF2-40B4-BE49-F238E27FC236}">
                <a16:creationId xmlns:a16="http://schemas.microsoft.com/office/drawing/2014/main" id="{22690A66-C353-4735-A577-550FCABA872E}"/>
              </a:ext>
            </a:extLst>
          </p:cNvPr>
          <p:cNvSpPr>
            <a:spLocks/>
          </p:cNvSpPr>
          <p:nvPr/>
        </p:nvSpPr>
        <p:spPr bwMode="auto">
          <a:xfrm>
            <a:off x="3789354" y="1871713"/>
            <a:ext cx="1377950" cy="1209675"/>
          </a:xfrm>
          <a:custGeom>
            <a:avLst/>
            <a:gdLst>
              <a:gd name="T0" fmla="*/ 0 w 1736"/>
              <a:gd name="T1" fmla="*/ 2147483647 h 1523"/>
              <a:gd name="T2" fmla="*/ 2147483647 w 1736"/>
              <a:gd name="T3" fmla="*/ 2147483647 h 1523"/>
              <a:gd name="T4" fmla="*/ 2147483647 w 1736"/>
              <a:gd name="T5" fmla="*/ 2147483647 h 1523"/>
              <a:gd name="T6" fmla="*/ 2147483647 w 1736"/>
              <a:gd name="T7" fmla="*/ 2147483647 h 1523"/>
              <a:gd name="T8" fmla="*/ 2147483647 w 1736"/>
              <a:gd name="T9" fmla="*/ 2147483647 h 1523"/>
              <a:gd name="T10" fmla="*/ 2147483647 w 1736"/>
              <a:gd name="T11" fmla="*/ 0 h 1523"/>
              <a:gd name="T12" fmla="*/ 2147483647 w 1736"/>
              <a:gd name="T13" fmla="*/ 2147483647 h 1523"/>
              <a:gd name="T14" fmla="*/ 2147483647 w 1736"/>
              <a:gd name="T15" fmla="*/ 2147483647 h 1523"/>
              <a:gd name="T16" fmla="*/ 2147483647 w 1736"/>
              <a:gd name="T17" fmla="*/ 2147483647 h 1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6"/>
              <a:gd name="T28" fmla="*/ 0 h 1523"/>
              <a:gd name="T29" fmla="*/ 1736 w 1736"/>
              <a:gd name="T30" fmla="*/ 1523 h 15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6" h="1523">
                <a:moveTo>
                  <a:pt x="0" y="396"/>
                </a:moveTo>
                <a:lnTo>
                  <a:pt x="238" y="515"/>
                </a:lnTo>
                <a:lnTo>
                  <a:pt x="377" y="515"/>
                </a:lnTo>
                <a:lnTo>
                  <a:pt x="675" y="346"/>
                </a:lnTo>
                <a:lnTo>
                  <a:pt x="1022" y="79"/>
                </a:lnTo>
                <a:lnTo>
                  <a:pt x="1240" y="0"/>
                </a:lnTo>
                <a:lnTo>
                  <a:pt x="1349" y="79"/>
                </a:lnTo>
                <a:lnTo>
                  <a:pt x="1468" y="327"/>
                </a:lnTo>
                <a:lnTo>
                  <a:pt x="1736" y="1523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Arc 13">
            <a:extLst>
              <a:ext uri="{FF2B5EF4-FFF2-40B4-BE49-F238E27FC236}">
                <a16:creationId xmlns:a16="http://schemas.microsoft.com/office/drawing/2014/main" id="{E2D298B6-F5D3-4772-BB27-655936951B3B}"/>
              </a:ext>
            </a:extLst>
          </p:cNvPr>
          <p:cNvSpPr>
            <a:spLocks/>
          </p:cNvSpPr>
          <p:nvPr/>
        </p:nvSpPr>
        <p:spPr bwMode="auto">
          <a:xfrm>
            <a:off x="3883066" y="4050440"/>
            <a:ext cx="1292259" cy="109331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" name="Straight Connector 100">
            <a:extLst>
              <a:ext uri="{FF2B5EF4-FFF2-40B4-BE49-F238E27FC236}">
                <a16:creationId xmlns:a16="http://schemas.microsoft.com/office/drawing/2014/main" id="{DA2E691E-F1AD-4972-9E12-4BF6B565B741}"/>
              </a:ext>
            </a:extLst>
          </p:cNvPr>
          <p:cNvCxnSpPr/>
          <p:nvPr/>
        </p:nvCxnSpPr>
        <p:spPr>
          <a:xfrm flipV="1">
            <a:off x="3795197" y="3147222"/>
            <a:ext cx="29923" cy="2000673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01">
            <a:extLst>
              <a:ext uri="{FF2B5EF4-FFF2-40B4-BE49-F238E27FC236}">
                <a16:creationId xmlns:a16="http://schemas.microsoft.com/office/drawing/2014/main" id="{ED96E8A9-7EEA-4895-A34E-4DE2B4F94ABE}"/>
              </a:ext>
            </a:extLst>
          </p:cNvPr>
          <p:cNvCxnSpPr/>
          <p:nvPr/>
        </p:nvCxnSpPr>
        <p:spPr>
          <a:xfrm flipH="1" flipV="1">
            <a:off x="3824781" y="3148974"/>
            <a:ext cx="58285" cy="899951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Arc 13">
            <a:extLst>
              <a:ext uri="{FF2B5EF4-FFF2-40B4-BE49-F238E27FC236}">
                <a16:creationId xmlns:a16="http://schemas.microsoft.com/office/drawing/2014/main" id="{E133EA2C-EB22-44FC-8FEC-6B6668F000A0}"/>
              </a:ext>
            </a:extLst>
          </p:cNvPr>
          <p:cNvSpPr>
            <a:spLocks/>
          </p:cNvSpPr>
          <p:nvPr/>
        </p:nvSpPr>
        <p:spPr bwMode="auto">
          <a:xfrm>
            <a:off x="6769956" y="4034933"/>
            <a:ext cx="1362075" cy="11287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58">
            <a:extLst>
              <a:ext uri="{FF2B5EF4-FFF2-40B4-BE49-F238E27FC236}">
                <a16:creationId xmlns:a16="http://schemas.microsoft.com/office/drawing/2014/main" id="{9C14C039-FD23-4E06-A953-DF7E0561BE1D}"/>
              </a:ext>
            </a:extLst>
          </p:cNvPr>
          <p:cNvSpPr>
            <a:spLocks/>
          </p:cNvSpPr>
          <p:nvPr/>
        </p:nvSpPr>
        <p:spPr bwMode="auto">
          <a:xfrm>
            <a:off x="6709751" y="1860443"/>
            <a:ext cx="1377950" cy="1209675"/>
          </a:xfrm>
          <a:custGeom>
            <a:avLst/>
            <a:gdLst>
              <a:gd name="T0" fmla="*/ 0 w 1736"/>
              <a:gd name="T1" fmla="*/ 2147483647 h 1523"/>
              <a:gd name="T2" fmla="*/ 2147483647 w 1736"/>
              <a:gd name="T3" fmla="*/ 2147483647 h 1523"/>
              <a:gd name="T4" fmla="*/ 2147483647 w 1736"/>
              <a:gd name="T5" fmla="*/ 2147483647 h 1523"/>
              <a:gd name="T6" fmla="*/ 2147483647 w 1736"/>
              <a:gd name="T7" fmla="*/ 2147483647 h 1523"/>
              <a:gd name="T8" fmla="*/ 2147483647 w 1736"/>
              <a:gd name="T9" fmla="*/ 2147483647 h 1523"/>
              <a:gd name="T10" fmla="*/ 2147483647 w 1736"/>
              <a:gd name="T11" fmla="*/ 0 h 1523"/>
              <a:gd name="T12" fmla="*/ 2147483647 w 1736"/>
              <a:gd name="T13" fmla="*/ 2147483647 h 1523"/>
              <a:gd name="T14" fmla="*/ 2147483647 w 1736"/>
              <a:gd name="T15" fmla="*/ 2147483647 h 1523"/>
              <a:gd name="T16" fmla="*/ 2147483647 w 1736"/>
              <a:gd name="T17" fmla="*/ 2147483647 h 1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6"/>
              <a:gd name="T28" fmla="*/ 0 h 1523"/>
              <a:gd name="T29" fmla="*/ 1736 w 1736"/>
              <a:gd name="T30" fmla="*/ 1523 h 15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6" h="1523">
                <a:moveTo>
                  <a:pt x="0" y="396"/>
                </a:moveTo>
                <a:lnTo>
                  <a:pt x="238" y="515"/>
                </a:lnTo>
                <a:lnTo>
                  <a:pt x="377" y="515"/>
                </a:lnTo>
                <a:lnTo>
                  <a:pt x="675" y="346"/>
                </a:lnTo>
                <a:lnTo>
                  <a:pt x="1022" y="79"/>
                </a:lnTo>
                <a:lnTo>
                  <a:pt x="1240" y="0"/>
                </a:lnTo>
                <a:lnTo>
                  <a:pt x="1349" y="79"/>
                </a:lnTo>
                <a:lnTo>
                  <a:pt x="1468" y="327"/>
                </a:lnTo>
                <a:lnTo>
                  <a:pt x="1736" y="1523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" name="Group 107">
            <a:extLst>
              <a:ext uri="{FF2B5EF4-FFF2-40B4-BE49-F238E27FC236}">
                <a16:creationId xmlns:a16="http://schemas.microsoft.com/office/drawing/2014/main" id="{A580AC21-6B13-4878-B4D3-9BD6CEABCDCD}"/>
              </a:ext>
            </a:extLst>
          </p:cNvPr>
          <p:cNvGrpSpPr/>
          <p:nvPr/>
        </p:nvGrpSpPr>
        <p:grpSpPr>
          <a:xfrm>
            <a:off x="6495576" y="1752134"/>
            <a:ext cx="1787525" cy="1536699"/>
            <a:chOff x="3629521" y="2752353"/>
            <a:chExt cx="1787525" cy="1536699"/>
          </a:xfrm>
        </p:grpSpPr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379C4E15-6A40-4327-803C-652B55EF2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988" y="4073152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0943153D-8B1D-46DD-AE12-4C69FB894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521" y="2808758"/>
              <a:ext cx="1095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T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56" name="Straight Arrow Connector 110">
              <a:extLst>
                <a:ext uri="{FF2B5EF4-FFF2-40B4-BE49-F238E27FC236}">
                  <a16:creationId xmlns:a16="http://schemas.microsoft.com/office/drawing/2014/main" id="{E1C2D5EA-2418-46C2-8F7E-6BD82ABD673E}"/>
                </a:ext>
              </a:extLst>
            </p:cNvPr>
            <p:cNvCxnSpPr/>
            <p:nvPr/>
          </p:nvCxnSpPr>
          <p:spPr>
            <a:xfrm>
              <a:off x="3835896" y="4059361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111">
              <a:extLst>
                <a:ext uri="{FF2B5EF4-FFF2-40B4-BE49-F238E27FC236}">
                  <a16:creationId xmlns:a16="http://schemas.microsoft.com/office/drawing/2014/main" id="{6835E005-8153-4B0C-A6F0-29AF3503CBB1}"/>
                </a:ext>
              </a:extLst>
            </p:cNvPr>
            <p:cNvCxnSpPr/>
            <p:nvPr/>
          </p:nvCxnSpPr>
          <p:spPr>
            <a:xfrm flipH="1" flipV="1">
              <a:off x="3835896" y="2752353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112">
            <a:extLst>
              <a:ext uri="{FF2B5EF4-FFF2-40B4-BE49-F238E27FC236}">
                <a16:creationId xmlns:a16="http://schemas.microsoft.com/office/drawing/2014/main" id="{1250C832-9A9F-4EB2-85F8-E5DC70930EC8}"/>
              </a:ext>
            </a:extLst>
          </p:cNvPr>
          <p:cNvGrpSpPr/>
          <p:nvPr/>
        </p:nvGrpSpPr>
        <p:grpSpPr>
          <a:xfrm>
            <a:off x="6593867" y="3849742"/>
            <a:ext cx="1739900" cy="1536699"/>
            <a:chOff x="3705721" y="4753719"/>
            <a:chExt cx="1739900" cy="1536699"/>
          </a:xfrm>
        </p:grpSpPr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312F1BAB-4914-455C-81BF-EA6FB0081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563" y="6074518"/>
              <a:ext cx="339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rpm</a:t>
              </a:r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B703B640-E878-4331-AD8D-C0C89AE31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721" y="4810124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sv-SE" altLang="sv-SE" sz="1400" b="1" dirty="0"/>
                <a:t>I</a:t>
              </a:r>
              <a:endParaRPr lang="sv-SE" altLang="sv-SE" sz="1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61" name="Straight Arrow Connector 115">
              <a:extLst>
                <a:ext uri="{FF2B5EF4-FFF2-40B4-BE49-F238E27FC236}">
                  <a16:creationId xmlns:a16="http://schemas.microsoft.com/office/drawing/2014/main" id="{27C2172A-5006-40DB-81D6-3BA42A1DDF4C}"/>
                </a:ext>
              </a:extLst>
            </p:cNvPr>
            <p:cNvCxnSpPr/>
            <p:nvPr/>
          </p:nvCxnSpPr>
          <p:spPr>
            <a:xfrm>
              <a:off x="3864471" y="6060727"/>
              <a:ext cx="158115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116">
              <a:extLst>
                <a:ext uri="{FF2B5EF4-FFF2-40B4-BE49-F238E27FC236}">
                  <a16:creationId xmlns:a16="http://schemas.microsoft.com/office/drawing/2014/main" id="{3EB9F97B-9413-4982-8866-B4C20C22CB3A}"/>
                </a:ext>
              </a:extLst>
            </p:cNvPr>
            <p:cNvCxnSpPr/>
            <p:nvPr/>
          </p:nvCxnSpPr>
          <p:spPr>
            <a:xfrm flipH="1" flipV="1">
              <a:off x="3864471" y="4753719"/>
              <a:ext cx="7466" cy="131921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Freeform 58">
            <a:extLst>
              <a:ext uri="{FF2B5EF4-FFF2-40B4-BE49-F238E27FC236}">
                <a16:creationId xmlns:a16="http://schemas.microsoft.com/office/drawing/2014/main" id="{307FE29E-3FCE-4196-A160-A473C040CD63}"/>
              </a:ext>
            </a:extLst>
          </p:cNvPr>
          <p:cNvSpPr>
            <a:spLocks/>
          </p:cNvSpPr>
          <p:nvPr/>
        </p:nvSpPr>
        <p:spPr bwMode="auto">
          <a:xfrm>
            <a:off x="6714216" y="1867575"/>
            <a:ext cx="1377950" cy="1209675"/>
          </a:xfrm>
          <a:custGeom>
            <a:avLst/>
            <a:gdLst>
              <a:gd name="T0" fmla="*/ 0 w 1736"/>
              <a:gd name="T1" fmla="*/ 2147483647 h 1523"/>
              <a:gd name="T2" fmla="*/ 2147483647 w 1736"/>
              <a:gd name="T3" fmla="*/ 2147483647 h 1523"/>
              <a:gd name="T4" fmla="*/ 2147483647 w 1736"/>
              <a:gd name="T5" fmla="*/ 2147483647 h 1523"/>
              <a:gd name="T6" fmla="*/ 2147483647 w 1736"/>
              <a:gd name="T7" fmla="*/ 2147483647 h 1523"/>
              <a:gd name="T8" fmla="*/ 2147483647 w 1736"/>
              <a:gd name="T9" fmla="*/ 2147483647 h 1523"/>
              <a:gd name="T10" fmla="*/ 2147483647 w 1736"/>
              <a:gd name="T11" fmla="*/ 0 h 1523"/>
              <a:gd name="T12" fmla="*/ 2147483647 w 1736"/>
              <a:gd name="T13" fmla="*/ 2147483647 h 1523"/>
              <a:gd name="T14" fmla="*/ 2147483647 w 1736"/>
              <a:gd name="T15" fmla="*/ 2147483647 h 1523"/>
              <a:gd name="T16" fmla="*/ 2147483647 w 1736"/>
              <a:gd name="T17" fmla="*/ 2147483647 h 1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6"/>
              <a:gd name="T28" fmla="*/ 0 h 1523"/>
              <a:gd name="T29" fmla="*/ 1736 w 1736"/>
              <a:gd name="T30" fmla="*/ 1523 h 15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6" h="1523">
                <a:moveTo>
                  <a:pt x="0" y="396"/>
                </a:moveTo>
                <a:lnTo>
                  <a:pt x="238" y="515"/>
                </a:lnTo>
                <a:lnTo>
                  <a:pt x="377" y="515"/>
                </a:lnTo>
                <a:lnTo>
                  <a:pt x="675" y="346"/>
                </a:lnTo>
                <a:lnTo>
                  <a:pt x="1022" y="79"/>
                </a:lnTo>
                <a:lnTo>
                  <a:pt x="1240" y="0"/>
                </a:lnTo>
                <a:lnTo>
                  <a:pt x="1349" y="79"/>
                </a:lnTo>
                <a:lnTo>
                  <a:pt x="1468" y="327"/>
                </a:lnTo>
                <a:lnTo>
                  <a:pt x="1736" y="1523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Arc 13">
            <a:extLst>
              <a:ext uri="{FF2B5EF4-FFF2-40B4-BE49-F238E27FC236}">
                <a16:creationId xmlns:a16="http://schemas.microsoft.com/office/drawing/2014/main" id="{3B2586C4-C529-4443-94C7-440E06429BC1}"/>
              </a:ext>
            </a:extLst>
          </p:cNvPr>
          <p:cNvSpPr>
            <a:spLocks/>
          </p:cNvSpPr>
          <p:nvPr/>
        </p:nvSpPr>
        <p:spPr bwMode="auto">
          <a:xfrm>
            <a:off x="6852745" y="4048358"/>
            <a:ext cx="1292259" cy="109331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5" name="Straight Connector 119">
            <a:extLst>
              <a:ext uri="{FF2B5EF4-FFF2-40B4-BE49-F238E27FC236}">
                <a16:creationId xmlns:a16="http://schemas.microsoft.com/office/drawing/2014/main" id="{AB709203-EAAF-426D-82D2-C4193CDA2167}"/>
              </a:ext>
            </a:extLst>
          </p:cNvPr>
          <p:cNvCxnSpPr/>
          <p:nvPr/>
        </p:nvCxnSpPr>
        <p:spPr>
          <a:xfrm flipV="1">
            <a:off x="6764876" y="3145140"/>
            <a:ext cx="29923" cy="2000673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20">
            <a:extLst>
              <a:ext uri="{FF2B5EF4-FFF2-40B4-BE49-F238E27FC236}">
                <a16:creationId xmlns:a16="http://schemas.microsoft.com/office/drawing/2014/main" id="{A83A343F-A278-4C66-B098-FA06E8AB7710}"/>
              </a:ext>
            </a:extLst>
          </p:cNvPr>
          <p:cNvCxnSpPr/>
          <p:nvPr/>
        </p:nvCxnSpPr>
        <p:spPr>
          <a:xfrm flipH="1" flipV="1">
            <a:off x="6794460" y="3146892"/>
            <a:ext cx="58285" cy="899951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7" name="Picture 123">
            <a:extLst>
              <a:ext uri="{FF2B5EF4-FFF2-40B4-BE49-F238E27FC236}">
                <a16:creationId xmlns:a16="http://schemas.microsoft.com/office/drawing/2014/main" id="{A3A9612A-B469-41FA-A600-97E7C55C65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82" y="5517232"/>
            <a:ext cx="983734" cy="614877"/>
          </a:xfrm>
          <a:prstGeom prst="rect">
            <a:avLst/>
          </a:prstGeom>
        </p:spPr>
      </p:pic>
      <p:grpSp>
        <p:nvGrpSpPr>
          <p:cNvPr id="68" name="Group 124">
            <a:extLst>
              <a:ext uri="{FF2B5EF4-FFF2-40B4-BE49-F238E27FC236}">
                <a16:creationId xmlns:a16="http://schemas.microsoft.com/office/drawing/2014/main" id="{06BC0FC1-E306-4632-9E45-873BAD65F7AA}"/>
              </a:ext>
            </a:extLst>
          </p:cNvPr>
          <p:cNvGrpSpPr/>
          <p:nvPr/>
        </p:nvGrpSpPr>
        <p:grpSpPr>
          <a:xfrm>
            <a:off x="3962371" y="5308712"/>
            <a:ext cx="1031916" cy="1031916"/>
            <a:chOff x="-788552" y="4011530"/>
            <a:chExt cx="1457498" cy="1457498"/>
          </a:xfrm>
        </p:grpSpPr>
        <p:sp>
          <p:nvSpPr>
            <p:cNvPr id="69" name="Oval 125">
              <a:extLst>
                <a:ext uri="{FF2B5EF4-FFF2-40B4-BE49-F238E27FC236}">
                  <a16:creationId xmlns:a16="http://schemas.microsoft.com/office/drawing/2014/main" id="{13250B16-4186-4B3F-8F3E-0A7FF70A4564}"/>
                </a:ext>
              </a:extLst>
            </p:cNvPr>
            <p:cNvSpPr/>
            <p:nvPr/>
          </p:nvSpPr>
          <p:spPr>
            <a:xfrm>
              <a:off x="-788552" y="4011530"/>
              <a:ext cx="1457498" cy="1457498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Group 126">
              <a:extLst>
                <a:ext uri="{FF2B5EF4-FFF2-40B4-BE49-F238E27FC236}">
                  <a16:creationId xmlns:a16="http://schemas.microsoft.com/office/drawing/2014/main" id="{31B80A6F-AFBC-4E5B-97D7-F838E7A3F0C6}"/>
                </a:ext>
              </a:extLst>
            </p:cNvPr>
            <p:cNvGrpSpPr/>
            <p:nvPr/>
          </p:nvGrpSpPr>
          <p:grpSpPr>
            <a:xfrm>
              <a:off x="-737376" y="4060247"/>
              <a:ext cx="1355146" cy="1360064"/>
              <a:chOff x="-1180551" y="4221087"/>
              <a:chExt cx="1355146" cy="1360064"/>
            </a:xfrm>
          </p:grpSpPr>
          <p:sp>
            <p:nvSpPr>
              <p:cNvPr id="71" name="Teardrop 127">
                <a:extLst>
                  <a:ext uri="{FF2B5EF4-FFF2-40B4-BE49-F238E27FC236}">
                    <a16:creationId xmlns:a16="http://schemas.microsoft.com/office/drawing/2014/main" id="{7797FF6B-031C-4D48-80AC-CC86CB2D51F6}"/>
                  </a:ext>
                </a:extLst>
              </p:cNvPr>
              <p:cNvSpPr/>
              <p:nvPr/>
            </p:nvSpPr>
            <p:spPr>
              <a:xfrm rot="5400000">
                <a:off x="-833014" y="4461704"/>
                <a:ext cx="639983" cy="158750"/>
              </a:xfrm>
              <a:prstGeom prst="teardrop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ardrop 128">
                <a:extLst>
                  <a:ext uri="{FF2B5EF4-FFF2-40B4-BE49-F238E27FC236}">
                    <a16:creationId xmlns:a16="http://schemas.microsoft.com/office/drawing/2014/main" id="{9869272C-130C-4DCD-B32B-FB85AC29C166}"/>
                  </a:ext>
                </a:extLst>
              </p:cNvPr>
              <p:cNvSpPr/>
              <p:nvPr/>
            </p:nvSpPr>
            <p:spPr>
              <a:xfrm rot="10950737">
                <a:off x="-465388" y="4824555"/>
                <a:ext cx="639983" cy="158750"/>
              </a:xfrm>
              <a:prstGeom prst="teardrop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ardrop 129">
                <a:extLst>
                  <a:ext uri="{FF2B5EF4-FFF2-40B4-BE49-F238E27FC236}">
                    <a16:creationId xmlns:a16="http://schemas.microsoft.com/office/drawing/2014/main" id="{CDD76AA2-0327-47D0-8420-769806C42297}"/>
                  </a:ext>
                </a:extLst>
              </p:cNvPr>
              <p:cNvSpPr/>
              <p:nvPr/>
            </p:nvSpPr>
            <p:spPr>
              <a:xfrm rot="16200000">
                <a:off x="-802645" y="5181785"/>
                <a:ext cx="639983" cy="158750"/>
              </a:xfrm>
              <a:prstGeom prst="teardrop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Teardrop 130">
                <a:extLst>
                  <a:ext uri="{FF2B5EF4-FFF2-40B4-BE49-F238E27FC236}">
                    <a16:creationId xmlns:a16="http://schemas.microsoft.com/office/drawing/2014/main" id="{483BA0E0-E4D4-4244-BF6C-0C790F88DE53}"/>
                  </a:ext>
                </a:extLst>
              </p:cNvPr>
              <p:cNvSpPr/>
              <p:nvPr/>
            </p:nvSpPr>
            <p:spPr>
              <a:xfrm>
                <a:off x="-1180551" y="4844337"/>
                <a:ext cx="639983" cy="158750"/>
              </a:xfrm>
              <a:prstGeom prst="teardrop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131">
                <a:extLst>
                  <a:ext uri="{FF2B5EF4-FFF2-40B4-BE49-F238E27FC236}">
                    <a16:creationId xmlns:a16="http://schemas.microsoft.com/office/drawing/2014/main" id="{CD8D412B-DE61-4294-B5FD-5FA65FA30918}"/>
                  </a:ext>
                </a:extLst>
              </p:cNvPr>
              <p:cNvSpPr/>
              <p:nvPr/>
            </p:nvSpPr>
            <p:spPr>
              <a:xfrm>
                <a:off x="-652402" y="4751696"/>
                <a:ext cx="298847" cy="298847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6" name="Group 132">
            <a:extLst>
              <a:ext uri="{FF2B5EF4-FFF2-40B4-BE49-F238E27FC236}">
                <a16:creationId xmlns:a16="http://schemas.microsoft.com/office/drawing/2014/main" id="{0B74853B-38CC-4758-A0A2-5363B95F70F9}"/>
              </a:ext>
            </a:extLst>
          </p:cNvPr>
          <p:cNvGrpSpPr/>
          <p:nvPr/>
        </p:nvGrpSpPr>
        <p:grpSpPr>
          <a:xfrm>
            <a:off x="6826198" y="5220714"/>
            <a:ext cx="1207911" cy="1207911"/>
            <a:chOff x="6448252" y="1985790"/>
            <a:chExt cx="1207911" cy="1207911"/>
          </a:xfrm>
        </p:grpSpPr>
        <p:sp>
          <p:nvSpPr>
            <p:cNvPr id="77" name="Oval 133">
              <a:extLst>
                <a:ext uri="{FF2B5EF4-FFF2-40B4-BE49-F238E27FC236}">
                  <a16:creationId xmlns:a16="http://schemas.microsoft.com/office/drawing/2014/main" id="{4181930B-FDE1-4903-A879-4300155D33EF}"/>
                </a:ext>
              </a:extLst>
            </p:cNvPr>
            <p:cNvSpPr/>
            <p:nvPr/>
          </p:nvSpPr>
          <p:spPr>
            <a:xfrm>
              <a:off x="6448252" y="1985790"/>
              <a:ext cx="1207911" cy="1207911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Donut 11">
              <a:extLst>
                <a:ext uri="{FF2B5EF4-FFF2-40B4-BE49-F238E27FC236}">
                  <a16:creationId xmlns:a16="http://schemas.microsoft.com/office/drawing/2014/main" id="{56E5A6C9-9ACE-431E-929D-5B225E9C0EF5}"/>
                </a:ext>
              </a:extLst>
            </p:cNvPr>
            <p:cNvSpPr/>
            <p:nvPr/>
          </p:nvSpPr>
          <p:spPr>
            <a:xfrm>
              <a:off x="6568444" y="2105982"/>
              <a:ext cx="967526" cy="967526"/>
            </a:xfrm>
            <a:prstGeom prst="donut">
              <a:avLst>
                <a:gd name="adj" fmla="val 43996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Connector 135">
              <a:extLst>
                <a:ext uri="{FF2B5EF4-FFF2-40B4-BE49-F238E27FC236}">
                  <a16:creationId xmlns:a16="http://schemas.microsoft.com/office/drawing/2014/main" id="{1346DC4F-200A-42DB-AAF5-7ACA27AF5E84}"/>
                </a:ext>
              </a:extLst>
            </p:cNvPr>
            <p:cNvCxnSpPr>
              <a:stCxn id="78" idx="0"/>
              <a:endCxn id="78" idx="4"/>
            </p:cNvCxnSpPr>
            <p:nvPr/>
          </p:nvCxnSpPr>
          <p:spPr>
            <a:xfrm>
              <a:off x="7052207" y="2105982"/>
              <a:ext cx="0" cy="9675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36">
              <a:extLst>
                <a:ext uri="{FF2B5EF4-FFF2-40B4-BE49-F238E27FC236}">
                  <a16:creationId xmlns:a16="http://schemas.microsoft.com/office/drawing/2014/main" id="{1F8DCC99-962A-4365-8D1A-04505FE161EC}"/>
                </a:ext>
              </a:extLst>
            </p:cNvPr>
            <p:cNvCxnSpPr>
              <a:stCxn id="78" idx="2"/>
              <a:endCxn id="78" idx="6"/>
            </p:cNvCxnSpPr>
            <p:nvPr/>
          </p:nvCxnSpPr>
          <p:spPr>
            <a:xfrm>
              <a:off x="6568444" y="2589745"/>
              <a:ext cx="96752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12">
            <a:extLst>
              <a:ext uri="{FF2B5EF4-FFF2-40B4-BE49-F238E27FC236}">
                <a16:creationId xmlns:a16="http://schemas.microsoft.com/office/drawing/2014/main" id="{789E7B31-DEDA-4990-979A-FBDAA63C1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64" y="2876488"/>
            <a:ext cx="1390008" cy="152413"/>
          </a:xfrm>
          <a:prstGeom prst="rect">
            <a:avLst/>
          </a:prstGeom>
        </p:spPr>
      </p:pic>
      <p:sp>
        <p:nvSpPr>
          <p:cNvPr id="82" name="Freeform 43">
            <a:extLst>
              <a:ext uri="{FF2B5EF4-FFF2-40B4-BE49-F238E27FC236}">
                <a16:creationId xmlns:a16="http://schemas.microsoft.com/office/drawing/2014/main" id="{5063D3B3-DF23-4082-A220-D566E7387181}"/>
              </a:ext>
            </a:extLst>
          </p:cNvPr>
          <p:cNvSpPr>
            <a:spLocks/>
          </p:cNvSpPr>
          <p:nvPr/>
        </p:nvSpPr>
        <p:spPr bwMode="auto">
          <a:xfrm>
            <a:off x="6714215" y="2649489"/>
            <a:ext cx="1367243" cy="379412"/>
          </a:xfrm>
          <a:custGeom>
            <a:avLst/>
            <a:gdLst>
              <a:gd name="T0" fmla="*/ 0 w 1809"/>
              <a:gd name="T1" fmla="*/ 2147483647 h 479"/>
              <a:gd name="T2" fmla="*/ 0 w 1809"/>
              <a:gd name="T3" fmla="*/ 0 h 479"/>
              <a:gd name="T4" fmla="*/ 2147483647 w 1809"/>
              <a:gd name="T5" fmla="*/ 0 h 479"/>
              <a:gd name="T6" fmla="*/ 2147483647 w 1809"/>
              <a:gd name="T7" fmla="*/ 2147483647 h 479"/>
              <a:gd name="T8" fmla="*/ 0 w 1809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9"/>
              <a:gd name="T16" fmla="*/ 0 h 479"/>
              <a:gd name="T17" fmla="*/ 1809 w 1809"/>
              <a:gd name="T18" fmla="*/ 479 h 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9" h="479">
                <a:moveTo>
                  <a:pt x="0" y="479"/>
                </a:moveTo>
                <a:lnTo>
                  <a:pt x="0" y="0"/>
                </a:lnTo>
                <a:lnTo>
                  <a:pt x="1686" y="0"/>
                </a:lnTo>
                <a:lnTo>
                  <a:pt x="1809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accent2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Content Placeholder 8">
            <a:extLst>
              <a:ext uri="{FF2B5EF4-FFF2-40B4-BE49-F238E27FC236}">
                <a16:creationId xmlns:a16="http://schemas.microsoft.com/office/drawing/2014/main" id="{C508E132-9DDA-4080-B89F-B0A13EF46687}"/>
              </a:ext>
            </a:extLst>
          </p:cNvPr>
          <p:cNvSpPr txBox="1">
            <a:spLocks/>
          </p:cNvSpPr>
          <p:nvPr/>
        </p:nvSpPr>
        <p:spPr>
          <a:xfrm>
            <a:off x="400121" y="644166"/>
            <a:ext cx="1698360" cy="9148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b="1" u="sng" dirty="0">
                <a:solidFill>
                  <a:srgbClr val="FF0000"/>
                </a:solidFill>
              </a:rPr>
              <a:t>Carga Leve</a:t>
            </a:r>
          </a:p>
        </p:txBody>
      </p:sp>
      <p:sp>
        <p:nvSpPr>
          <p:cNvPr id="84" name="Content Placeholder 8">
            <a:extLst>
              <a:ext uri="{FF2B5EF4-FFF2-40B4-BE49-F238E27FC236}">
                <a16:creationId xmlns:a16="http://schemas.microsoft.com/office/drawing/2014/main" id="{B859555B-CD84-4007-B913-22B723DDE5AC}"/>
              </a:ext>
            </a:extLst>
          </p:cNvPr>
          <p:cNvSpPr txBox="1">
            <a:spLocks/>
          </p:cNvSpPr>
          <p:nvPr/>
        </p:nvSpPr>
        <p:spPr>
          <a:xfrm>
            <a:off x="3641745" y="581554"/>
            <a:ext cx="1938367" cy="9148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b="1" u="sng" dirty="0">
                <a:solidFill>
                  <a:srgbClr val="FF0000"/>
                </a:solidFill>
              </a:rPr>
              <a:t>Carga Média</a:t>
            </a:r>
          </a:p>
        </p:txBody>
      </p:sp>
      <p:sp>
        <p:nvSpPr>
          <p:cNvPr id="85" name="Content Placeholder 8">
            <a:extLst>
              <a:ext uri="{FF2B5EF4-FFF2-40B4-BE49-F238E27FC236}">
                <a16:creationId xmlns:a16="http://schemas.microsoft.com/office/drawing/2014/main" id="{869B1B53-A579-454A-BE42-A2C8FAE2417A}"/>
              </a:ext>
            </a:extLst>
          </p:cNvPr>
          <p:cNvSpPr txBox="1">
            <a:spLocks/>
          </p:cNvSpPr>
          <p:nvPr/>
        </p:nvSpPr>
        <p:spPr>
          <a:xfrm>
            <a:off x="6591250" y="572577"/>
            <a:ext cx="1581150" cy="9148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b="1" u="sng" dirty="0">
                <a:solidFill>
                  <a:srgbClr val="FF0000"/>
                </a:solidFill>
              </a:rPr>
              <a:t>Carga Pesada</a:t>
            </a:r>
            <a:endParaRPr lang="pt-BR" sz="1800" u="sng" dirty="0">
              <a:solidFill>
                <a:srgbClr val="FF0000"/>
              </a:solidFill>
            </a:endParaRPr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CCAD745A-428D-4852-B829-4A6672D44AF1}"/>
              </a:ext>
            </a:extLst>
          </p:cNvPr>
          <p:cNvSpPr txBox="1">
            <a:spLocks/>
          </p:cNvSpPr>
          <p:nvPr/>
        </p:nvSpPr>
        <p:spPr>
          <a:xfrm>
            <a:off x="260359" y="620250"/>
            <a:ext cx="7840033" cy="360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- Partida Direta</a:t>
            </a:r>
          </a:p>
        </p:txBody>
      </p:sp>
    </p:spTree>
    <p:extLst>
      <p:ext uri="{BB962C8B-B14F-4D97-AF65-F5344CB8AC3E}">
        <p14:creationId xmlns:p14="http://schemas.microsoft.com/office/powerpoint/2010/main" val="12935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ac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00">
                                      <p:cBhvr>
                                        <p:cTn id="39" dur="4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accel="3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00">
                                      <p:cBhvr>
                                        <p:cTn id="75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mph" presetSubtype="0" ac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00">
                                      <p:cBhvr>
                                        <p:cTn id="111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47" grpId="0" animBg="1"/>
      <p:bldP spid="48" grpId="0" animBg="1"/>
      <p:bldP spid="51" grpId="0" animBg="1"/>
      <p:bldP spid="52" grpId="0" animBg="1"/>
      <p:bldP spid="63" grpId="0" animBg="1"/>
      <p:bldP spid="64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024336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Partida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4BB66AD-FFA5-4EB7-B2F9-8B68C7FFDB42}"/>
              </a:ext>
            </a:extLst>
          </p:cNvPr>
          <p:cNvSpPr txBox="1">
            <a:spLocks/>
          </p:cNvSpPr>
          <p:nvPr/>
        </p:nvSpPr>
        <p:spPr>
          <a:xfrm>
            <a:off x="260359" y="620250"/>
            <a:ext cx="7840033" cy="360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- Estrela - Triângulo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5BE53A8-DE29-4C0B-8ECB-0AAEB89FC108}"/>
              </a:ext>
            </a:extLst>
          </p:cNvPr>
          <p:cNvSpPr txBox="1">
            <a:spLocks/>
          </p:cNvSpPr>
          <p:nvPr/>
        </p:nvSpPr>
        <p:spPr>
          <a:xfrm>
            <a:off x="5587874" y="1197226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b="1" dirty="0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3CFA4BCF-6C71-48FF-B1D7-1BCA74C9F120}"/>
              </a:ext>
            </a:extLst>
          </p:cNvPr>
          <p:cNvSpPr txBox="1">
            <a:spLocks/>
          </p:cNvSpPr>
          <p:nvPr/>
        </p:nvSpPr>
        <p:spPr>
          <a:xfrm>
            <a:off x="179512" y="941541"/>
            <a:ext cx="3816424" cy="1191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Características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61C5B255-8EA6-4BBB-B135-46FEB9168F23}"/>
              </a:ext>
            </a:extLst>
          </p:cNvPr>
          <p:cNvSpPr/>
          <p:nvPr/>
        </p:nvSpPr>
        <p:spPr>
          <a:xfrm>
            <a:off x="257655" y="1947691"/>
            <a:ext cx="4426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Corrente menor do que Partida Direta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en-US" dirty="0"/>
              <a:t>Baixo torque de partida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en-US" dirty="0"/>
              <a:t>Pico de corrente na transição Y-</a:t>
            </a:r>
            <a:r>
              <a:rPr lang="el-GR" dirty="0"/>
              <a:t>Δ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en-US" dirty="0"/>
              <a:t>Excesso de dispositivos e cabos;</a:t>
            </a:r>
          </a:p>
          <a:p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8" name="Picture 13">
            <a:extLst>
              <a:ext uri="{FF2B5EF4-FFF2-40B4-BE49-F238E27FC236}">
                <a16:creationId xmlns:a16="http://schemas.microsoft.com/office/drawing/2014/main" id="{556B23A0-0C2C-4428-8AD6-58E941C9C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70"/>
          <a:stretch/>
        </p:blipFill>
        <p:spPr>
          <a:xfrm>
            <a:off x="5326424" y="199645"/>
            <a:ext cx="3237789" cy="3733411"/>
          </a:xfrm>
          <a:prstGeom prst="rect">
            <a:avLst/>
          </a:prstGeom>
        </p:spPr>
      </p:pic>
      <p:pic>
        <p:nvPicPr>
          <p:cNvPr id="49" name="Picture 7">
            <a:extLst>
              <a:ext uri="{FF2B5EF4-FFF2-40B4-BE49-F238E27FC236}">
                <a16:creationId xmlns:a16="http://schemas.microsoft.com/office/drawing/2014/main" id="{B05C0F2C-1EFC-4173-99C7-302103FAD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933056"/>
            <a:ext cx="3237789" cy="2735992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120C8BC-0A82-44ED-B70C-AFF809D91EAA}"/>
              </a:ext>
            </a:extLst>
          </p:cNvPr>
          <p:cNvCxnSpPr/>
          <p:nvPr/>
        </p:nvCxnSpPr>
        <p:spPr>
          <a:xfrm>
            <a:off x="4485823" y="1373587"/>
            <a:ext cx="0" cy="4935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8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D06EA7-7BE5-4145-9A53-B7F099DF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7872"/>
            <a:ext cx="3024336" cy="396000"/>
          </a:xfrm>
        </p:spPr>
        <p:txBody>
          <a:bodyPr>
            <a:noAutofit/>
          </a:bodyPr>
          <a:lstStyle/>
          <a:p>
            <a:r>
              <a:rPr lang="pt-BR" sz="3200" dirty="0"/>
              <a:t>Tipos de Partida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 Box 15">
            <a:extLst>
              <a:ext uri="{FF2B5EF4-FFF2-40B4-BE49-F238E27FC236}">
                <a16:creationId xmlns:a16="http://schemas.microsoft.com/office/drawing/2014/main" id="{A7EE2A1A-FA49-43D3-B12D-98BED151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628800"/>
            <a:ext cx="23647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dirty="0"/>
              <a:t>Fechamento Estrela</a:t>
            </a:r>
          </a:p>
        </p:txBody>
      </p:sp>
      <p:sp>
        <p:nvSpPr>
          <p:cNvPr id="79" name="Text Box 16">
            <a:extLst>
              <a:ext uri="{FF2B5EF4-FFF2-40B4-BE49-F238E27FC236}">
                <a16:creationId xmlns:a16="http://schemas.microsoft.com/office/drawing/2014/main" id="{9B1C6222-E85C-4BED-BF7E-A4CA7453E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26" y="1657930"/>
            <a:ext cx="264687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dirty="0"/>
              <a:t>Fechamento Triângulo</a:t>
            </a:r>
          </a:p>
        </p:txBody>
      </p:sp>
      <p:grpSp>
        <p:nvGrpSpPr>
          <p:cNvPr id="80" name="Group 59">
            <a:extLst>
              <a:ext uri="{FF2B5EF4-FFF2-40B4-BE49-F238E27FC236}">
                <a16:creationId xmlns:a16="http://schemas.microsoft.com/office/drawing/2014/main" id="{243233AA-DF27-48D3-ABB7-A257E60EF31A}"/>
              </a:ext>
            </a:extLst>
          </p:cNvPr>
          <p:cNvGrpSpPr>
            <a:grpSpLocks/>
          </p:cNvGrpSpPr>
          <p:nvPr/>
        </p:nvGrpSpPr>
        <p:grpSpPr bwMode="auto">
          <a:xfrm>
            <a:off x="810873" y="3860825"/>
            <a:ext cx="2109787" cy="1858962"/>
            <a:chOff x="1187" y="2409"/>
            <a:chExt cx="1370" cy="1207"/>
          </a:xfrm>
        </p:grpSpPr>
        <p:sp>
          <p:nvSpPr>
            <p:cNvPr id="81" name="Line 2">
              <a:extLst>
                <a:ext uri="{FF2B5EF4-FFF2-40B4-BE49-F238E27FC236}">
                  <a16:creationId xmlns:a16="http://schemas.microsoft.com/office/drawing/2014/main" id="{CE1C9F22-93CF-4B07-BF01-04BE81265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2583"/>
              <a:ext cx="471" cy="4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3">
              <a:extLst>
                <a:ext uri="{FF2B5EF4-FFF2-40B4-BE49-F238E27FC236}">
                  <a16:creationId xmlns:a16="http://schemas.microsoft.com/office/drawing/2014/main" id="{309D900E-CD7F-44C7-9ED1-8137FCE19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1" y="2626"/>
              <a:ext cx="518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4">
              <a:extLst>
                <a:ext uri="{FF2B5EF4-FFF2-40B4-BE49-F238E27FC236}">
                  <a16:creationId xmlns:a16="http://schemas.microsoft.com/office/drawing/2014/main" id="{1A7651AA-8DD2-4D0F-9B3E-3A2265837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3017"/>
              <a:ext cx="0" cy="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5">
              <a:extLst>
                <a:ext uri="{FF2B5EF4-FFF2-40B4-BE49-F238E27FC236}">
                  <a16:creationId xmlns:a16="http://schemas.microsoft.com/office/drawing/2014/main" id="{79093126-2649-4924-B449-B55C8E184C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38862">
              <a:off x="1702" y="2756"/>
              <a:ext cx="470" cy="8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6">
              <a:extLst>
                <a:ext uri="{FF2B5EF4-FFF2-40B4-BE49-F238E27FC236}">
                  <a16:creationId xmlns:a16="http://schemas.microsoft.com/office/drawing/2014/main" id="{1B194EF6-F274-402C-88EC-A4A09D5D6A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67326" flipH="1">
              <a:off x="1187" y="2756"/>
              <a:ext cx="471" cy="8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7">
              <a:extLst>
                <a:ext uri="{FF2B5EF4-FFF2-40B4-BE49-F238E27FC236}">
                  <a16:creationId xmlns:a16="http://schemas.microsoft.com/office/drawing/2014/main" id="{3BB31C0E-4CB0-4036-AD46-AD14935698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96503">
              <a:off x="1452" y="3266"/>
              <a:ext cx="434" cy="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9">
              <a:extLst>
                <a:ext uri="{FF2B5EF4-FFF2-40B4-BE49-F238E27FC236}">
                  <a16:creationId xmlns:a16="http://schemas.microsoft.com/office/drawing/2014/main" id="{1E4DE2EA-9323-4C00-8C43-7DF80EB1C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" y="2409"/>
              <a:ext cx="0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0">
              <a:extLst>
                <a:ext uri="{FF2B5EF4-FFF2-40B4-BE49-F238E27FC236}">
                  <a16:creationId xmlns:a16="http://schemas.microsoft.com/office/drawing/2014/main" id="{C7BEC964-29BE-42A2-992B-FE50C293B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3" y="3609"/>
              <a:ext cx="8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1">
              <a:extLst>
                <a:ext uri="{FF2B5EF4-FFF2-40B4-BE49-F238E27FC236}">
                  <a16:creationId xmlns:a16="http://schemas.microsoft.com/office/drawing/2014/main" id="{1597E2D0-0A61-4F29-8939-6F45199968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2" y="2409"/>
              <a:ext cx="0" cy="12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2">
              <a:extLst>
                <a:ext uri="{FF2B5EF4-FFF2-40B4-BE49-F238E27FC236}">
                  <a16:creationId xmlns:a16="http://schemas.microsoft.com/office/drawing/2014/main" id="{8031DE93-402B-426D-B28E-4616201E1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2409"/>
              <a:ext cx="0" cy="2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" name="Group 58">
            <a:extLst>
              <a:ext uri="{FF2B5EF4-FFF2-40B4-BE49-F238E27FC236}">
                <a16:creationId xmlns:a16="http://schemas.microsoft.com/office/drawing/2014/main" id="{529312D2-B619-40F0-82FD-480AD4869097}"/>
              </a:ext>
            </a:extLst>
          </p:cNvPr>
          <p:cNvGrpSpPr>
            <a:grpSpLocks/>
          </p:cNvGrpSpPr>
          <p:nvPr/>
        </p:nvGrpSpPr>
        <p:grpSpPr bwMode="auto">
          <a:xfrm>
            <a:off x="6153818" y="3889955"/>
            <a:ext cx="2341563" cy="1828800"/>
            <a:chOff x="3413" y="2693"/>
            <a:chExt cx="1475" cy="1152"/>
          </a:xfrm>
        </p:grpSpPr>
        <p:grpSp>
          <p:nvGrpSpPr>
            <p:cNvPr id="92" name="Group 8">
              <a:extLst>
                <a:ext uri="{FF2B5EF4-FFF2-40B4-BE49-F238E27FC236}">
                  <a16:creationId xmlns:a16="http://schemas.microsoft.com/office/drawing/2014/main" id="{9E723B14-E9AB-4088-876E-6B06FB195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5" y="2945"/>
              <a:ext cx="1099" cy="894"/>
              <a:chOff x="1866" y="2340"/>
              <a:chExt cx="1014" cy="894"/>
            </a:xfrm>
          </p:grpSpPr>
          <p:sp>
            <p:nvSpPr>
              <p:cNvPr id="97" name="Line 9">
                <a:extLst>
                  <a:ext uri="{FF2B5EF4-FFF2-40B4-BE49-F238E27FC236}">
                    <a16:creationId xmlns:a16="http://schemas.microsoft.com/office/drawing/2014/main" id="{EE592822-A645-4B2E-9359-8E87A449E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6" y="2376"/>
                <a:ext cx="10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10">
                <a:extLst>
                  <a:ext uri="{FF2B5EF4-FFF2-40B4-BE49-F238E27FC236}">
                    <a16:creationId xmlns:a16="http://schemas.microsoft.com/office/drawing/2014/main" id="{D0063D8C-A0AE-44C8-A778-77E14F6AA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4" y="2370"/>
                <a:ext cx="516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11">
                <a:extLst>
                  <a:ext uri="{FF2B5EF4-FFF2-40B4-BE49-F238E27FC236}">
                    <a16:creationId xmlns:a16="http://schemas.microsoft.com/office/drawing/2014/main" id="{C2534D46-0EE7-4BD1-AD3E-0460C749E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8" y="2376"/>
                <a:ext cx="498" cy="8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>
                <a:extLst>
                  <a:ext uri="{FF2B5EF4-FFF2-40B4-BE49-F238E27FC236}">
                    <a16:creationId xmlns:a16="http://schemas.microsoft.com/office/drawing/2014/main" id="{345BF278-A6BC-454C-8C36-14212728F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493195">
                <a:off x="2346" y="2808"/>
                <a:ext cx="480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>
                <a:extLst>
                  <a:ext uri="{FF2B5EF4-FFF2-40B4-BE49-F238E27FC236}">
                    <a16:creationId xmlns:a16="http://schemas.microsoft.com/office/drawing/2014/main" id="{7D13C12E-31CF-469B-A08F-C85039B1A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610056">
                <a:off x="2172" y="2340"/>
                <a:ext cx="480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>
                <a:extLst>
                  <a:ext uri="{FF2B5EF4-FFF2-40B4-BE49-F238E27FC236}">
                    <a16:creationId xmlns:a16="http://schemas.microsoft.com/office/drawing/2014/main" id="{A9A64FCA-1569-4DB8-8D74-0813C837B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589048" flipH="1">
                <a:off x="1863" y="2736"/>
                <a:ext cx="480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" name="Line 23">
              <a:extLst>
                <a:ext uri="{FF2B5EF4-FFF2-40B4-BE49-F238E27FC236}">
                  <a16:creationId xmlns:a16="http://schemas.microsoft.com/office/drawing/2014/main" id="{B071F369-C884-43AA-9BAA-73A84D0B6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5" y="2693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4">
              <a:extLst>
                <a:ext uri="{FF2B5EF4-FFF2-40B4-BE49-F238E27FC236}">
                  <a16:creationId xmlns:a16="http://schemas.microsoft.com/office/drawing/2014/main" id="{94C95D0B-2FB9-4D27-BA4B-551A4C1F5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6" y="2693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5">
              <a:extLst>
                <a:ext uri="{FF2B5EF4-FFF2-40B4-BE49-F238E27FC236}">
                  <a16:creationId xmlns:a16="http://schemas.microsoft.com/office/drawing/2014/main" id="{6DF532F7-E13B-45F3-A702-413AF08DE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3845"/>
              <a:ext cx="9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6">
              <a:extLst>
                <a:ext uri="{FF2B5EF4-FFF2-40B4-BE49-F238E27FC236}">
                  <a16:creationId xmlns:a16="http://schemas.microsoft.com/office/drawing/2014/main" id="{8F0BAE3F-71EE-434A-80AB-624E7C6595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" y="2693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" name="AutoShape 44">
            <a:extLst>
              <a:ext uri="{FF2B5EF4-FFF2-40B4-BE49-F238E27FC236}">
                <a16:creationId xmlns:a16="http://schemas.microsoft.com/office/drawing/2014/main" id="{EBA9EDB5-A049-47CF-9158-683BE8EE2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53" y="3187949"/>
            <a:ext cx="1331913" cy="101600"/>
          </a:xfrm>
          <a:prstGeom prst="roundRect">
            <a:avLst>
              <a:gd name="adj" fmla="val 12495"/>
            </a:avLst>
          </a:prstGeom>
          <a:solidFill>
            <a:srgbClr val="AD6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" name="Group 35">
            <a:extLst>
              <a:ext uri="{FF2B5EF4-FFF2-40B4-BE49-F238E27FC236}">
                <a16:creationId xmlns:a16="http://schemas.microsoft.com/office/drawing/2014/main" id="{A2BF5356-83BC-45F8-89B1-333E9BAD6023}"/>
              </a:ext>
            </a:extLst>
          </p:cNvPr>
          <p:cNvGrpSpPr/>
          <p:nvPr/>
        </p:nvGrpSpPr>
        <p:grpSpPr>
          <a:xfrm>
            <a:off x="625411" y="2001862"/>
            <a:ext cx="1905000" cy="1739900"/>
            <a:chOff x="2039938" y="1965325"/>
            <a:chExt cx="1905000" cy="1739900"/>
          </a:xfrm>
        </p:grpSpPr>
        <p:sp>
          <p:nvSpPr>
            <p:cNvPr id="106" name="Oval 38">
              <a:extLst>
                <a:ext uri="{FF2B5EF4-FFF2-40B4-BE49-F238E27FC236}">
                  <a16:creationId xmlns:a16="http://schemas.microsoft.com/office/drawing/2014/main" id="{339DE26B-3F39-45D5-A233-B461FC54E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6" y="2428875"/>
              <a:ext cx="171450" cy="1587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39">
              <a:extLst>
                <a:ext uri="{FF2B5EF4-FFF2-40B4-BE49-F238E27FC236}">
                  <a16:creationId xmlns:a16="http://schemas.microsoft.com/office/drawing/2014/main" id="{A76AFE4A-A4C2-4481-9155-CBCA4635C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1" y="2428875"/>
              <a:ext cx="171450" cy="1587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40">
              <a:extLst>
                <a:ext uri="{FF2B5EF4-FFF2-40B4-BE49-F238E27FC236}">
                  <a16:creationId xmlns:a16="http://schemas.microsoft.com/office/drawing/2014/main" id="{B37C3B7B-56B1-43EF-9585-343B9AE3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376" y="2428875"/>
              <a:ext cx="171450" cy="1587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41">
              <a:extLst>
                <a:ext uri="{FF2B5EF4-FFF2-40B4-BE49-F238E27FC236}">
                  <a16:creationId xmlns:a16="http://schemas.microsoft.com/office/drawing/2014/main" id="{4ABFB59F-3545-4455-B6D6-C9306942E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6" y="3114675"/>
              <a:ext cx="171450" cy="1587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42">
              <a:extLst>
                <a:ext uri="{FF2B5EF4-FFF2-40B4-BE49-F238E27FC236}">
                  <a16:creationId xmlns:a16="http://schemas.microsoft.com/office/drawing/2014/main" id="{E791E0BE-89C1-4065-94F5-ECF660D3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1" y="3114675"/>
              <a:ext cx="171450" cy="1587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43">
              <a:extLst>
                <a:ext uri="{FF2B5EF4-FFF2-40B4-BE49-F238E27FC236}">
                  <a16:creationId xmlns:a16="http://schemas.microsoft.com/office/drawing/2014/main" id="{EBF36AFD-D94C-4887-8FDB-7F58DD5CE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376" y="3114675"/>
              <a:ext cx="171450" cy="1587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46">
              <a:extLst>
                <a:ext uri="{FF2B5EF4-FFF2-40B4-BE49-F238E27FC236}">
                  <a16:creationId xmlns:a16="http://schemas.microsoft.com/office/drawing/2014/main" id="{108E64B9-0971-473D-BBE3-5C6C410DC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388" y="1990725"/>
              <a:ext cx="1633538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defTabSz="514350" eaLnBrk="0" hangingPunct="0">
                <a:spcBef>
                  <a:spcPct val="0"/>
                </a:spcBef>
              </a:pPr>
              <a:r>
                <a:rPr lang="en-GB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U1    V1     W1</a:t>
              </a:r>
            </a:p>
          </p:txBody>
        </p:sp>
        <p:sp>
          <p:nvSpPr>
            <p:cNvPr id="113" name="Rectangle 47">
              <a:extLst>
                <a:ext uri="{FF2B5EF4-FFF2-40B4-BE49-F238E27FC236}">
                  <a16:creationId xmlns:a16="http://schemas.microsoft.com/office/drawing/2014/main" id="{7C170DA0-70A4-4000-A48B-CA270E777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338" y="3286125"/>
              <a:ext cx="1633538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defTabSz="514350" eaLnBrk="0" hangingPunct="0">
                <a:spcBef>
                  <a:spcPct val="0"/>
                </a:spcBef>
              </a:pPr>
              <a:r>
                <a:rPr 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W2    U2    V2</a:t>
              </a:r>
            </a:p>
          </p:txBody>
        </p:sp>
        <p:sp>
          <p:nvSpPr>
            <p:cNvPr id="114" name="Rectangle 50">
              <a:extLst>
                <a:ext uri="{FF2B5EF4-FFF2-40B4-BE49-F238E27FC236}">
                  <a16:creationId xmlns:a16="http://schemas.microsoft.com/office/drawing/2014/main" id="{8110B3DD-FF43-4EAD-9439-0355B15F9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938" y="1965325"/>
              <a:ext cx="1905000" cy="1739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" name="Group 55">
            <a:extLst>
              <a:ext uri="{FF2B5EF4-FFF2-40B4-BE49-F238E27FC236}">
                <a16:creationId xmlns:a16="http://schemas.microsoft.com/office/drawing/2014/main" id="{6D901BA9-4978-4573-8495-3C2F294A272D}"/>
              </a:ext>
            </a:extLst>
          </p:cNvPr>
          <p:cNvGrpSpPr>
            <a:grpSpLocks/>
          </p:cNvGrpSpPr>
          <p:nvPr/>
        </p:nvGrpSpPr>
        <p:grpSpPr bwMode="auto">
          <a:xfrm>
            <a:off x="6073649" y="2029405"/>
            <a:ext cx="1905000" cy="1739900"/>
            <a:chOff x="3331" y="1287"/>
            <a:chExt cx="1200" cy="1096"/>
          </a:xfrm>
        </p:grpSpPr>
        <p:sp>
          <p:nvSpPr>
            <p:cNvPr id="116" name="Oval 27">
              <a:extLst>
                <a:ext uri="{FF2B5EF4-FFF2-40B4-BE49-F238E27FC236}">
                  <a16:creationId xmlns:a16="http://schemas.microsoft.com/office/drawing/2014/main" id="{75AAA5C0-3EE1-44E8-9CDB-A5C0B4487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1594"/>
              <a:ext cx="108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28">
              <a:extLst>
                <a:ext uri="{FF2B5EF4-FFF2-40B4-BE49-F238E27FC236}">
                  <a16:creationId xmlns:a16="http://schemas.microsoft.com/office/drawing/2014/main" id="{48A3DB31-6D55-4D5A-ABAC-CBA4C2874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1594"/>
              <a:ext cx="108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29">
              <a:extLst>
                <a:ext uri="{FF2B5EF4-FFF2-40B4-BE49-F238E27FC236}">
                  <a16:creationId xmlns:a16="http://schemas.microsoft.com/office/drawing/2014/main" id="{9048BEB1-E170-4B5E-BDEF-327FB7D73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" y="1594"/>
              <a:ext cx="108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30">
              <a:extLst>
                <a:ext uri="{FF2B5EF4-FFF2-40B4-BE49-F238E27FC236}">
                  <a16:creationId xmlns:a16="http://schemas.microsoft.com/office/drawing/2014/main" id="{787A94D3-38A8-4D76-ADD8-629B367BF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2026"/>
              <a:ext cx="108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31">
              <a:extLst>
                <a:ext uri="{FF2B5EF4-FFF2-40B4-BE49-F238E27FC236}">
                  <a16:creationId xmlns:a16="http://schemas.microsoft.com/office/drawing/2014/main" id="{9D693CED-1D98-46F5-80F8-20EB3F13D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026"/>
              <a:ext cx="108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32">
              <a:extLst>
                <a:ext uri="{FF2B5EF4-FFF2-40B4-BE49-F238E27FC236}">
                  <a16:creationId xmlns:a16="http://schemas.microsoft.com/office/drawing/2014/main" id="{26A4FDA7-197F-4C74-8C19-592EACBD4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" y="2026"/>
              <a:ext cx="108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AutoShape 33">
              <a:extLst>
                <a:ext uri="{FF2B5EF4-FFF2-40B4-BE49-F238E27FC236}">
                  <a16:creationId xmlns:a16="http://schemas.microsoft.com/office/drawing/2014/main" id="{3FD1C383-D34E-4348-863A-B8C63641E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1639"/>
              <a:ext cx="69" cy="424"/>
            </a:xfrm>
            <a:prstGeom prst="roundRect">
              <a:avLst>
                <a:gd name="adj" fmla="val 12495"/>
              </a:avLst>
            </a:prstGeom>
            <a:solidFill>
              <a:srgbClr val="AD6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AutoShape 34">
              <a:extLst>
                <a:ext uri="{FF2B5EF4-FFF2-40B4-BE49-F238E27FC236}">
                  <a16:creationId xmlns:a16="http://schemas.microsoft.com/office/drawing/2014/main" id="{291C553E-7E88-471E-975B-1DA53EBA7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" y="1639"/>
              <a:ext cx="69" cy="424"/>
            </a:xfrm>
            <a:prstGeom prst="roundRect">
              <a:avLst>
                <a:gd name="adj" fmla="val 12495"/>
              </a:avLst>
            </a:prstGeom>
            <a:solidFill>
              <a:srgbClr val="AD6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AutoShape 35">
              <a:extLst>
                <a:ext uri="{FF2B5EF4-FFF2-40B4-BE49-F238E27FC236}">
                  <a16:creationId xmlns:a16="http://schemas.microsoft.com/office/drawing/2014/main" id="{D77A1727-0F87-4135-89F2-E309E26AD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1639"/>
              <a:ext cx="69" cy="424"/>
            </a:xfrm>
            <a:prstGeom prst="roundRect">
              <a:avLst>
                <a:gd name="adj" fmla="val 12495"/>
              </a:avLst>
            </a:prstGeom>
            <a:solidFill>
              <a:srgbClr val="AD6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36">
              <a:extLst>
                <a:ext uri="{FF2B5EF4-FFF2-40B4-BE49-F238E27FC236}">
                  <a16:creationId xmlns:a16="http://schemas.microsoft.com/office/drawing/2014/main" id="{8D0D0B90-53EF-4825-9268-EF22FBC0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151"/>
              <a:ext cx="1029" cy="2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defTabSz="514350" eaLnBrk="0" hangingPunct="0">
                <a:spcBef>
                  <a:spcPct val="0"/>
                </a:spcBef>
              </a:pPr>
              <a:r>
                <a:rPr 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W2    U2    V2</a:t>
              </a:r>
            </a:p>
          </p:txBody>
        </p:sp>
        <p:sp>
          <p:nvSpPr>
            <p:cNvPr id="126" name="Rectangle 37">
              <a:extLst>
                <a:ext uri="{FF2B5EF4-FFF2-40B4-BE49-F238E27FC236}">
                  <a16:creationId xmlns:a16="http://schemas.microsoft.com/office/drawing/2014/main" id="{FB087CD0-0E29-4C89-B05F-58FE92491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303"/>
              <a:ext cx="1029" cy="2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defTabSz="514350" eaLnBrk="0" hangingPunct="0">
                <a:spcBef>
                  <a:spcPct val="0"/>
                </a:spcBef>
              </a:pPr>
              <a:r>
                <a:rPr 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U1    V1     W1</a:t>
              </a:r>
            </a:p>
          </p:txBody>
        </p:sp>
        <p:sp>
          <p:nvSpPr>
            <p:cNvPr id="127" name="Rectangle 51">
              <a:extLst>
                <a:ext uri="{FF2B5EF4-FFF2-40B4-BE49-F238E27FC236}">
                  <a16:creationId xmlns:a16="http://schemas.microsoft.com/office/drawing/2014/main" id="{B0FAEAC9-F054-4BB3-AC8A-A1B238923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1287"/>
              <a:ext cx="1200" cy="10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" name="Text Box 60">
            <a:extLst>
              <a:ext uri="{FF2B5EF4-FFF2-40B4-BE49-F238E27FC236}">
                <a16:creationId xmlns:a16="http://schemas.microsoft.com/office/drawing/2014/main" id="{51CC562A-E760-4ADA-A9F4-2FFA9C38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784" y="3768750"/>
            <a:ext cx="74090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altLang="sv-SE" sz="1600" i="1"/>
              <a:t>400 V</a:t>
            </a:r>
          </a:p>
        </p:txBody>
      </p:sp>
      <p:sp>
        <p:nvSpPr>
          <p:cNvPr id="129" name="Line 61">
            <a:extLst>
              <a:ext uri="{FF2B5EF4-FFF2-40B4-BE49-F238E27FC236}">
                <a16:creationId xmlns:a16="http://schemas.microsoft.com/office/drawing/2014/main" id="{20EA9059-0191-4494-9F3C-7B4119DAA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410" y="4038625"/>
            <a:ext cx="1293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Text Box 62">
            <a:extLst>
              <a:ext uri="{FF2B5EF4-FFF2-40B4-BE49-F238E27FC236}">
                <a16:creationId xmlns:a16="http://schemas.microsoft.com/office/drawing/2014/main" id="{9B386140-FD73-4583-B7C7-E1947F4F6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805" y="3810580"/>
            <a:ext cx="74090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altLang="sv-SE" sz="1600" i="1"/>
              <a:t>400 V</a:t>
            </a:r>
          </a:p>
        </p:txBody>
      </p:sp>
      <p:sp>
        <p:nvSpPr>
          <p:cNvPr id="131" name="Line 63">
            <a:extLst>
              <a:ext uri="{FF2B5EF4-FFF2-40B4-BE49-F238E27FC236}">
                <a16:creationId xmlns:a16="http://schemas.microsoft.com/office/drawing/2014/main" id="{FE48B49F-0AF2-40BD-8FC7-7F10E7356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5430" y="4080455"/>
            <a:ext cx="1293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64">
            <a:extLst>
              <a:ext uri="{FF2B5EF4-FFF2-40B4-BE49-F238E27FC236}">
                <a16:creationId xmlns:a16="http://schemas.microsoft.com/office/drawing/2014/main" id="{2A422706-E8B8-4833-A403-5AF3FDFFE6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5273" y="4291038"/>
            <a:ext cx="6826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Text Box 65">
            <a:extLst>
              <a:ext uri="{FF2B5EF4-FFF2-40B4-BE49-F238E27FC236}">
                <a16:creationId xmlns:a16="http://schemas.microsoft.com/office/drawing/2014/main" id="{22C801B9-9C13-47D9-8754-F7D63679A4B4}"/>
              </a:ext>
            </a:extLst>
          </p:cNvPr>
          <p:cNvSpPr txBox="1">
            <a:spLocks noChangeArrowheads="1"/>
          </p:cNvSpPr>
          <p:nvPr/>
        </p:nvSpPr>
        <p:spPr bwMode="auto">
          <a:xfrm rot="-2561783">
            <a:off x="1863385" y="4530750"/>
            <a:ext cx="714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altLang="sv-SE" sz="1600" i="1"/>
              <a:t>230 V</a:t>
            </a:r>
            <a:endParaRPr lang="en-GB" altLang="sv-SE" sz="1400"/>
          </a:p>
        </p:txBody>
      </p:sp>
      <p:sp>
        <p:nvSpPr>
          <p:cNvPr id="134" name="Line 66">
            <a:extLst>
              <a:ext uri="{FF2B5EF4-FFF2-40B4-BE49-F238E27FC236}">
                <a16:creationId xmlns:a16="http://schemas.microsoft.com/office/drawing/2014/main" id="{024A137E-0CCF-4191-BDD8-4700CAE1D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1892" y="4507492"/>
            <a:ext cx="6858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Text Box 67">
            <a:extLst>
              <a:ext uri="{FF2B5EF4-FFF2-40B4-BE49-F238E27FC236}">
                <a16:creationId xmlns:a16="http://schemas.microsoft.com/office/drawing/2014/main" id="{5CADBFDF-FB9F-423D-87CF-795FE6FD40E4}"/>
              </a:ext>
            </a:extLst>
          </p:cNvPr>
          <p:cNvSpPr txBox="1">
            <a:spLocks noChangeArrowheads="1"/>
          </p:cNvSpPr>
          <p:nvPr/>
        </p:nvSpPr>
        <p:spPr bwMode="auto">
          <a:xfrm rot="-3330732">
            <a:off x="7384598" y="5039891"/>
            <a:ext cx="69121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altLang="sv-SE" sz="1600" i="1"/>
              <a:t>400V</a:t>
            </a:r>
            <a:endParaRPr lang="en-GB" altLang="sv-SE" sz="1400"/>
          </a:p>
        </p:txBody>
      </p:sp>
      <p:sp>
        <p:nvSpPr>
          <p:cNvPr id="136" name="AutoShape 52">
            <a:extLst>
              <a:ext uri="{FF2B5EF4-FFF2-40B4-BE49-F238E27FC236}">
                <a16:creationId xmlns:a16="http://schemas.microsoft.com/office/drawing/2014/main" id="{0509889D-693C-4142-A545-E4841272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692" y="3478567"/>
            <a:ext cx="1158875" cy="305404"/>
          </a:xfrm>
          <a:prstGeom prst="rightArrow">
            <a:avLst>
              <a:gd name="adj1" fmla="val 50000"/>
              <a:gd name="adj2" fmla="val 13188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Text Box 53">
            <a:extLst>
              <a:ext uri="{FF2B5EF4-FFF2-40B4-BE49-F238E27FC236}">
                <a16:creationId xmlns:a16="http://schemas.microsoft.com/office/drawing/2014/main" id="{2A98199C-41FC-4F7C-A8FA-37D0D030A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213" y="2561018"/>
            <a:ext cx="1284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sv-SE" b="1" dirty="0"/>
              <a:t>Após 10 segundos</a:t>
            </a:r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EA01AD66-F543-4F4A-82EA-BB5293DB15E8}"/>
              </a:ext>
            </a:extLst>
          </p:cNvPr>
          <p:cNvSpPr txBox="1">
            <a:spLocks/>
          </p:cNvSpPr>
          <p:nvPr/>
        </p:nvSpPr>
        <p:spPr>
          <a:xfrm>
            <a:off x="260359" y="620250"/>
            <a:ext cx="7840033" cy="360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- Estrela - Triângulo</a:t>
            </a:r>
          </a:p>
        </p:txBody>
      </p:sp>
    </p:spTree>
    <p:extLst>
      <p:ext uri="{BB962C8B-B14F-4D97-AF65-F5344CB8AC3E}">
        <p14:creationId xmlns:p14="http://schemas.microsoft.com/office/powerpoint/2010/main" val="18531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104" grpId="0" animBg="1"/>
      <p:bldP spid="128" grpId="0"/>
      <p:bldP spid="129" grpId="0" animBg="1"/>
      <p:bldP spid="130" grpId="0"/>
      <p:bldP spid="131" grpId="0" animBg="1"/>
      <p:bldP spid="132" grpId="0" animBg="1"/>
      <p:bldP spid="133" grpId="0"/>
      <p:bldP spid="134" grpId="0" animBg="1"/>
      <p:bldP spid="135" grpId="0"/>
      <p:bldP spid="136" grpId="0" animBg="1"/>
      <p:bldP spid="13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16599</TotalTime>
  <Words>505</Words>
  <Application>Microsoft Office PowerPoint</Application>
  <PresentationFormat>Apresentação na tela (4:3)</PresentationFormat>
  <Paragraphs>189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MS PGothic</vt:lpstr>
      <vt:lpstr>Arial</vt:lpstr>
      <vt:lpstr>Calibri</vt:lpstr>
      <vt:lpstr>Franklin Gothic Book</vt:lpstr>
      <vt:lpstr>Franklin Gothic Medium</vt:lpstr>
      <vt:lpstr>Nexa Bold</vt:lpstr>
      <vt:lpstr>Nexa XBold</vt:lpstr>
      <vt:lpstr>Times New Roman</vt:lpstr>
      <vt:lpstr>Wingdings</vt:lpstr>
      <vt:lpstr>Tema do Office</vt:lpstr>
      <vt:lpstr>Apresentação do PowerPoint</vt:lpstr>
      <vt:lpstr>Apresentação do PowerPoint</vt:lpstr>
      <vt:lpstr>Tipos de Leitores</vt:lpstr>
      <vt:lpstr>Tipos de Leitores</vt:lpstr>
      <vt:lpstr>Tipos de Leitores</vt:lpstr>
      <vt:lpstr>Tipos de Partida</vt:lpstr>
      <vt:lpstr>Tipos de Partida</vt:lpstr>
      <vt:lpstr>Tipos de Partida</vt:lpstr>
      <vt:lpstr>Tipos de Partida</vt:lpstr>
      <vt:lpstr>Tipos de Partida</vt:lpstr>
      <vt:lpstr>Tipos de Partida</vt:lpstr>
      <vt:lpstr>Tipos de Partida</vt:lpstr>
      <vt:lpstr>Tipos de Partida</vt:lpstr>
      <vt:lpstr>Tipos de Partida</vt:lpstr>
      <vt:lpstr>Tipos de Partida</vt:lpstr>
      <vt:lpstr>Mais Informações: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Maristela</dc:creator>
  <cp:lastModifiedBy>Halam Santos</cp:lastModifiedBy>
  <cp:revision>184</cp:revision>
  <dcterms:created xsi:type="dcterms:W3CDTF">2019-08-28T12:37:52Z</dcterms:created>
  <dcterms:modified xsi:type="dcterms:W3CDTF">2020-04-30T20:38:56Z</dcterms:modified>
</cp:coreProperties>
</file>